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SimSun" panose="02010600030101010101" pitchFamily="2" charset="-122"/>
      <p:regular r:id="rId11"/>
    </p:embeddedFont>
    <p:embeddedFont>
      <p:font typeface="Montserrat Black" panose="020B0604020202020204" charset="0"/>
      <p:bold r:id="rId12"/>
      <p:boldItalic r:id="rId13"/>
    </p:embeddedFont>
    <p:embeddedFont>
      <p:font typeface="Arial Rounded MT Bold" panose="020F0704030504030204" pitchFamily="34" charset="0"/>
      <p:regular r:id="rId14"/>
    </p:embeddedFont>
    <p:embeddedFont>
      <p:font typeface="Nunito Light" panose="02000503030000020003" pitchFamily="2" charset="0"/>
      <p:regular r:id="rId15"/>
    </p:embeddedFont>
    <p:embeddedFont>
      <p:font typeface="Bebas Neue" panose="020B0604020202020204" charset="0"/>
      <p:regular r:id="rId16"/>
    </p:embeddedFont>
    <p:embeddedFont>
      <p:font typeface="Montserrat" panose="020B0604020202020204" charset="0"/>
      <p:regular r:id="rId17"/>
      <p:bold r:id="rId18"/>
      <p:italic r:id="rId19"/>
      <p:boldItalic r:id="rId20"/>
    </p:embeddedFont>
    <p:embeddedFont>
      <p:font typeface="Anaheim"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60C8DD-434A-4CA4-9DA5-C7E0CDBFF891}">
  <a:tblStyle styleId="{B560C8DD-434A-4CA4-9DA5-C7E0CDBFF8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62" autoAdjust="0"/>
    <p:restoredTop sz="94434" autoAdjust="0"/>
  </p:normalViewPr>
  <p:slideViewPr>
    <p:cSldViewPr snapToGrid="0">
      <p:cViewPr>
        <p:scale>
          <a:sx n="125" d="100"/>
          <a:sy n="125" d="100"/>
        </p:scale>
        <p:origin x="234" y="-133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id-ID" baseline="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1734a882cf6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1734a882cf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3424066" y="3475500"/>
            <a:ext cx="5006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98" name="Google Shape;598;p14"/>
          <p:cNvSpPr txBox="1">
            <a:spLocks noGrp="1"/>
          </p:cNvSpPr>
          <p:nvPr>
            <p:ph type="subTitle" idx="1"/>
          </p:nvPr>
        </p:nvSpPr>
        <p:spPr>
          <a:xfrm>
            <a:off x="3423950" y="1025400"/>
            <a:ext cx="5006700" cy="2450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599" name="Google Shape;599;p14"/>
          <p:cNvGrpSpPr/>
          <p:nvPr/>
        </p:nvGrpSpPr>
        <p:grpSpPr>
          <a:xfrm>
            <a:off x="7107962" y="-355553"/>
            <a:ext cx="1934332" cy="1332011"/>
            <a:chOff x="7107962" y="-355553"/>
            <a:chExt cx="1934332" cy="1332011"/>
          </a:xfrm>
        </p:grpSpPr>
        <p:sp>
          <p:nvSpPr>
            <p:cNvPr id="600" name="Google Shape;600;p14"/>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14"/>
          <p:cNvGrpSpPr/>
          <p:nvPr/>
        </p:nvGrpSpPr>
        <p:grpSpPr>
          <a:xfrm>
            <a:off x="108580" y="3475490"/>
            <a:ext cx="1961773" cy="2399979"/>
            <a:chOff x="108580" y="3135490"/>
            <a:chExt cx="1961773" cy="2399979"/>
          </a:xfrm>
        </p:grpSpPr>
        <p:sp>
          <p:nvSpPr>
            <p:cNvPr id="609" name="Google Shape;609;p14"/>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 name="Google Shape;613;p14"/>
            <p:cNvGrpSpPr/>
            <p:nvPr/>
          </p:nvGrpSpPr>
          <p:grpSpPr>
            <a:xfrm>
              <a:off x="108580" y="3135490"/>
              <a:ext cx="1961773" cy="2399979"/>
              <a:chOff x="108580" y="3135490"/>
              <a:chExt cx="1961773" cy="2399979"/>
            </a:xfrm>
          </p:grpSpPr>
          <p:sp>
            <p:nvSpPr>
              <p:cNvPr id="614" name="Google Shape;614;p14"/>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8" r:id="rId7"/>
    <p:sldLayoutId id="2147483659" r:id="rId8"/>
    <p:sldLayoutId id="2147483660" r:id="rId9"/>
    <p:sldLayoutId id="2147483668" r:id="rId10"/>
    <p:sldLayoutId id="2147483676" r:id="rId11"/>
    <p:sldLayoutId id="214748367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66402" y="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grpSp>
        <p:nvGrpSpPr>
          <p:cNvPr id="20" name="Group 19"/>
          <p:cNvGrpSpPr/>
          <p:nvPr/>
        </p:nvGrpSpPr>
        <p:grpSpPr>
          <a:xfrm>
            <a:off x="744753" y="1558040"/>
            <a:ext cx="6297025" cy="1443376"/>
            <a:chOff x="594401" y="992212"/>
            <a:chExt cx="6297025" cy="1443376"/>
          </a:xfrm>
        </p:grpSpPr>
        <p:sp>
          <p:nvSpPr>
            <p:cNvPr id="4" name="Rectangle 3"/>
            <p:cNvSpPr/>
            <p:nvPr/>
          </p:nvSpPr>
          <p:spPr>
            <a:xfrm>
              <a:off x="594401" y="2035478"/>
              <a:ext cx="6297025" cy="40011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r>
                <a:rPr lang="id-ID" sz="2000" dirty="0" smtClean="0">
                  <a:solidFill>
                    <a:schemeClr val="accent1">
                      <a:lumMod val="75000"/>
                    </a:schemeClr>
                  </a:solidFill>
                  <a:latin typeface="Arial Rounded MT Bold" panose="020F0704030504030204" pitchFamily="34" charset="0"/>
                </a:rPr>
                <a:t>“KELEBIHAN KOMUNIKASI INTERPERSONAL”</a:t>
              </a:r>
              <a:endParaRPr lang="id-ID" sz="2000" dirty="0">
                <a:solidFill>
                  <a:schemeClr val="accent1">
                    <a:lumMod val="75000"/>
                  </a:schemeClr>
                </a:solidFill>
                <a:latin typeface="Arial Rounded MT Bold" panose="020F0704030504030204" pitchFamily="34" charset="0"/>
              </a:endParaRPr>
            </a:p>
          </p:txBody>
        </p:sp>
        <p:sp>
          <p:nvSpPr>
            <p:cNvPr id="9" name="Rectangle 8"/>
            <p:cNvSpPr/>
            <p:nvPr/>
          </p:nvSpPr>
          <p:spPr>
            <a:xfrm>
              <a:off x="633797" y="992212"/>
              <a:ext cx="2956873" cy="7694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r>
                <a:rPr lang="id-ID" sz="2400" dirty="0" smtClean="0">
                  <a:solidFill>
                    <a:schemeClr val="accent1">
                      <a:lumMod val="75000"/>
                    </a:schemeClr>
                  </a:solidFill>
                  <a:latin typeface="Arial Rounded MT Bold" panose="020F0704030504030204" pitchFamily="34" charset="0"/>
                </a:rPr>
                <a:t>Kelompok 5</a:t>
              </a:r>
            </a:p>
            <a:p>
              <a:pPr lvl="0"/>
              <a:r>
                <a:rPr lang="id-ID" sz="2000" dirty="0" smtClean="0">
                  <a:solidFill>
                    <a:schemeClr val="accent1">
                      <a:lumMod val="75000"/>
                    </a:schemeClr>
                  </a:solidFill>
                  <a:latin typeface="Calibri" panose="020F0502020204030204" pitchFamily="34" charset="0"/>
                  <a:cs typeface="Calibri" panose="020F0502020204030204" pitchFamily="34" charset="0"/>
                </a:rPr>
                <a:t>Present</a:t>
              </a:r>
              <a:endParaRPr lang="id-ID" sz="1800" dirty="0">
                <a:solidFill>
                  <a:schemeClr val="accent1">
                    <a:lumMod val="75000"/>
                  </a:schemeClr>
                </a:solidFill>
                <a:latin typeface="Calibri" panose="020F0502020204030204" pitchFamily="34" charset="0"/>
                <a:cs typeface="Calibri" panose="020F0502020204030204" pitchFamily="34" charset="0"/>
              </a:endParaRPr>
            </a:p>
          </p:txBody>
        </p:sp>
        <p:cxnSp>
          <p:nvCxnSpPr>
            <p:cNvPr id="6" name="Straight Connector 5"/>
            <p:cNvCxnSpPr/>
            <p:nvPr/>
          </p:nvCxnSpPr>
          <p:spPr>
            <a:xfrm>
              <a:off x="712381" y="1897221"/>
              <a:ext cx="3444949" cy="0"/>
            </a:xfrm>
            <a:prstGeom prst="line">
              <a:avLst/>
            </a:prstGeom>
            <a:ln>
              <a:solidFill>
                <a:schemeClr val="accent1">
                  <a:lumMod val="75000"/>
                </a:schemeClr>
              </a:solidFill>
            </a:ln>
          </p:spPr>
          <p:style>
            <a:lnRef idx="2">
              <a:schemeClr val="accent2"/>
            </a:lnRef>
            <a:fillRef idx="0">
              <a:schemeClr val="accent2"/>
            </a:fillRef>
            <a:effectRef idx="1">
              <a:schemeClr val="accent2"/>
            </a:effectRef>
            <a:fontRef idx="minor">
              <a:schemeClr val="tx1"/>
            </a:fontRef>
          </p:style>
        </p:cxnSp>
        <p:sp>
          <p:nvSpPr>
            <p:cNvPr id="8" name="Oval 7"/>
            <p:cNvSpPr/>
            <p:nvPr/>
          </p:nvSpPr>
          <p:spPr>
            <a:xfrm>
              <a:off x="4119630" y="1842385"/>
              <a:ext cx="114233" cy="114233"/>
            </a:xfrm>
            <a:prstGeom prst="ellipse">
              <a:avLst/>
            </a:prstGeom>
            <a:solidFill>
              <a:schemeClr val="accent1">
                <a:lumMod val="75000"/>
              </a:schemeClr>
            </a:solidFill>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solidFill>
                  <a:schemeClr val="accent1">
                    <a:lumMod val="75000"/>
                  </a:schemeClr>
                </a:solidFill>
              </a:endParaRPr>
            </a:p>
          </p:txBody>
        </p:sp>
      </p:grpSp>
      <p:grpSp>
        <p:nvGrpSpPr>
          <p:cNvPr id="29" name="Group 28"/>
          <p:cNvGrpSpPr/>
          <p:nvPr/>
        </p:nvGrpSpPr>
        <p:grpSpPr>
          <a:xfrm>
            <a:off x="554052" y="3401208"/>
            <a:ext cx="7452620" cy="534587"/>
            <a:chOff x="554052" y="3401208"/>
            <a:chExt cx="7452620" cy="534587"/>
          </a:xfrm>
        </p:grpSpPr>
        <p:sp>
          <p:nvSpPr>
            <p:cNvPr id="22" name="Rectangle 21"/>
            <p:cNvSpPr/>
            <p:nvPr/>
          </p:nvSpPr>
          <p:spPr>
            <a:xfrm>
              <a:off x="5128383" y="3408855"/>
              <a:ext cx="2878289"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r>
                <a:rPr lang="id-ID" dirty="0" smtClean="0">
                  <a:solidFill>
                    <a:schemeClr val="tx2">
                      <a:lumMod val="60000"/>
                      <a:lumOff val="40000"/>
                    </a:schemeClr>
                  </a:solidFill>
                </a:rPr>
                <a:t>Yuan Maulama</a:t>
              </a:r>
            </a:p>
            <a:p>
              <a:pPr lvl="0"/>
              <a:r>
                <a:rPr lang="id-ID" dirty="0" smtClean="0">
                  <a:solidFill>
                    <a:schemeClr val="accent1">
                      <a:lumMod val="75000"/>
                    </a:schemeClr>
                  </a:solidFill>
                  <a:latin typeface="Calibri" panose="020F0502020204030204" pitchFamily="34" charset="0"/>
                  <a:cs typeface="Calibri" panose="020F0502020204030204" pitchFamily="34" charset="0"/>
                </a:rPr>
                <a:t>223200259</a:t>
              </a:r>
              <a:endParaRPr lang="id-ID" dirty="0">
                <a:solidFill>
                  <a:schemeClr val="accent1">
                    <a:lumMod val="75000"/>
                  </a:schemeClr>
                </a:solidFill>
                <a:latin typeface="Calibri" panose="020F0502020204030204" pitchFamily="34" charset="0"/>
                <a:cs typeface="Calibri" panose="020F0502020204030204" pitchFamily="34" charset="0"/>
              </a:endParaRPr>
            </a:p>
          </p:txBody>
        </p:sp>
        <p:grpSp>
          <p:nvGrpSpPr>
            <p:cNvPr id="13" name="Group 12"/>
            <p:cNvGrpSpPr/>
            <p:nvPr/>
          </p:nvGrpSpPr>
          <p:grpSpPr>
            <a:xfrm>
              <a:off x="554052" y="3401208"/>
              <a:ext cx="5892838" cy="534587"/>
              <a:chOff x="726335" y="4082891"/>
              <a:chExt cx="5985314" cy="523220"/>
            </a:xfrm>
          </p:grpSpPr>
          <p:sp>
            <p:nvSpPr>
              <p:cNvPr id="14" name="Rectangle 13"/>
              <p:cNvSpPr/>
              <p:nvPr/>
            </p:nvSpPr>
            <p:spPr>
              <a:xfrm>
                <a:off x="726335" y="4088453"/>
                <a:ext cx="2878289" cy="5120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lgn="just"/>
                <a:r>
                  <a:rPr lang="id-ID" dirty="0" smtClean="0">
                    <a:solidFill>
                      <a:schemeClr val="tx2">
                        <a:lumMod val="60000"/>
                        <a:lumOff val="40000"/>
                      </a:schemeClr>
                    </a:solidFill>
                  </a:rPr>
                  <a:t>M </a:t>
                </a:r>
                <a:r>
                  <a:rPr lang="id-ID" dirty="0">
                    <a:solidFill>
                      <a:schemeClr val="tx2">
                        <a:lumMod val="60000"/>
                        <a:lumOff val="40000"/>
                      </a:schemeClr>
                    </a:solidFill>
                  </a:rPr>
                  <a:t>Farid Deni Al </a:t>
                </a:r>
                <a:r>
                  <a:rPr lang="id-ID" dirty="0" smtClean="0">
                    <a:solidFill>
                      <a:schemeClr val="tx2">
                        <a:lumMod val="60000"/>
                        <a:lumOff val="40000"/>
                      </a:schemeClr>
                    </a:solidFill>
                  </a:rPr>
                  <a:t>Fito</a:t>
                </a:r>
              </a:p>
              <a:p>
                <a:pPr lvl="0" algn="just"/>
                <a:r>
                  <a:rPr lang="id-ID" dirty="0" smtClean="0">
                    <a:solidFill>
                      <a:schemeClr val="accent1">
                        <a:lumMod val="75000"/>
                      </a:schemeClr>
                    </a:solidFill>
                    <a:latin typeface="Calibri" panose="020F0502020204030204" pitchFamily="34" charset="0"/>
                    <a:cs typeface="Calibri" panose="020F0502020204030204" pitchFamily="34" charset="0"/>
                  </a:rPr>
                  <a:t>223200.....</a:t>
                </a:r>
                <a:endParaRPr lang="id-ID" dirty="0">
                  <a:solidFill>
                    <a:schemeClr val="accent1">
                      <a:lumMod val="75000"/>
                    </a:schemeClr>
                  </a:solidFill>
                  <a:latin typeface="Calibri" panose="020F0502020204030204" pitchFamily="34" charset="0"/>
                  <a:cs typeface="Calibri" panose="020F0502020204030204" pitchFamily="34" charset="0"/>
                </a:endParaRPr>
              </a:p>
            </p:txBody>
          </p:sp>
          <p:cxnSp>
            <p:nvCxnSpPr>
              <p:cNvPr id="15" name="Straight Connector 14"/>
              <p:cNvCxnSpPr/>
              <p:nvPr/>
            </p:nvCxnSpPr>
            <p:spPr>
              <a:xfrm>
                <a:off x="788914" y="4354473"/>
                <a:ext cx="1645941" cy="0"/>
              </a:xfrm>
              <a:prstGeom prst="line">
                <a:avLst/>
              </a:prstGeom>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2535491" y="4082891"/>
                <a:ext cx="2878289"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lgn="just"/>
                <a:r>
                  <a:rPr lang="id-ID" dirty="0" smtClean="0">
                    <a:solidFill>
                      <a:schemeClr val="tx2">
                        <a:lumMod val="60000"/>
                        <a:lumOff val="40000"/>
                      </a:schemeClr>
                    </a:solidFill>
                  </a:rPr>
                  <a:t>Riski Nurhadi</a:t>
                </a:r>
              </a:p>
              <a:p>
                <a:pPr lvl="0" algn="just"/>
                <a:r>
                  <a:rPr lang="id-ID" dirty="0" smtClean="0">
                    <a:solidFill>
                      <a:schemeClr val="accent1">
                        <a:lumMod val="75000"/>
                      </a:schemeClr>
                    </a:solidFill>
                    <a:latin typeface="Calibri" panose="020F0502020204030204" pitchFamily="34" charset="0"/>
                    <a:cs typeface="Calibri" panose="020F0502020204030204" pitchFamily="34" charset="0"/>
                  </a:rPr>
                  <a:t>223200259</a:t>
                </a:r>
                <a:endParaRPr lang="id-ID" dirty="0">
                  <a:solidFill>
                    <a:schemeClr val="accent1">
                      <a:lumMod val="75000"/>
                    </a:schemeClr>
                  </a:solidFill>
                  <a:latin typeface="Calibri" panose="020F0502020204030204" pitchFamily="34" charset="0"/>
                  <a:cs typeface="Calibri" panose="020F0502020204030204" pitchFamily="34" charset="0"/>
                </a:endParaRPr>
              </a:p>
            </p:txBody>
          </p:sp>
          <p:cxnSp>
            <p:nvCxnSpPr>
              <p:cNvPr id="18" name="Straight Connector 17"/>
              <p:cNvCxnSpPr/>
              <p:nvPr/>
            </p:nvCxnSpPr>
            <p:spPr>
              <a:xfrm>
                <a:off x="2636405" y="4354473"/>
                <a:ext cx="1063454" cy="0"/>
              </a:xfrm>
              <a:prstGeom prst="line">
                <a:avLst/>
              </a:prstGeom>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3833360" y="4082891"/>
                <a:ext cx="2878289" cy="5232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lgn="just"/>
                <a:r>
                  <a:rPr lang="id-ID" dirty="0" smtClean="0">
                    <a:solidFill>
                      <a:schemeClr val="tx2">
                        <a:lumMod val="60000"/>
                        <a:lumOff val="40000"/>
                      </a:schemeClr>
                    </a:solidFill>
                  </a:rPr>
                  <a:t>Sunanan Al Ulya</a:t>
                </a:r>
              </a:p>
              <a:p>
                <a:pPr lvl="0" algn="just"/>
                <a:r>
                  <a:rPr lang="id-ID" dirty="0" smtClean="0">
                    <a:solidFill>
                      <a:schemeClr val="accent1">
                        <a:lumMod val="75000"/>
                      </a:schemeClr>
                    </a:solidFill>
                    <a:latin typeface="Calibri" panose="020F0502020204030204" pitchFamily="34" charset="0"/>
                    <a:cs typeface="Calibri" panose="020F0502020204030204" pitchFamily="34" charset="0"/>
                  </a:rPr>
                  <a:t>223200259</a:t>
                </a:r>
                <a:endParaRPr lang="id-ID" dirty="0">
                  <a:solidFill>
                    <a:schemeClr val="accent1">
                      <a:lumMod val="75000"/>
                    </a:schemeClr>
                  </a:solidFill>
                  <a:latin typeface="Calibri" panose="020F0502020204030204" pitchFamily="34" charset="0"/>
                  <a:cs typeface="Calibri" panose="020F0502020204030204" pitchFamily="34" charset="0"/>
                </a:endParaRPr>
              </a:p>
            </p:txBody>
          </p:sp>
          <p:cxnSp>
            <p:nvCxnSpPr>
              <p:cNvPr id="24" name="Straight Connector 23"/>
              <p:cNvCxnSpPr/>
              <p:nvPr/>
            </p:nvCxnSpPr>
            <p:spPr>
              <a:xfrm>
                <a:off x="3858500" y="4354473"/>
                <a:ext cx="1154186" cy="0"/>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5475944" y="4354473"/>
                <a:ext cx="1154186" cy="0"/>
              </a:xfrm>
              <a:prstGeom prst="line">
                <a:avLst/>
              </a:prstGeom>
              <a:ln/>
            </p:spPr>
            <p:style>
              <a:lnRef idx="1">
                <a:schemeClr val="dk1"/>
              </a:lnRef>
              <a:fillRef idx="0">
                <a:schemeClr val="dk1"/>
              </a:fillRef>
              <a:effectRef idx="0">
                <a:schemeClr val="dk1"/>
              </a:effectRef>
              <a:fontRef idx="minor">
                <a:schemeClr val="tx1"/>
              </a:fontRef>
            </p:style>
          </p:cxnSp>
        </p:grpSp>
      </p:grpSp>
      <p:grpSp>
        <p:nvGrpSpPr>
          <p:cNvPr id="30" name="Group 29"/>
          <p:cNvGrpSpPr/>
          <p:nvPr/>
        </p:nvGrpSpPr>
        <p:grpSpPr>
          <a:xfrm>
            <a:off x="7074443" y="-79353"/>
            <a:ext cx="1837179" cy="898060"/>
            <a:chOff x="7074443" y="-79353"/>
            <a:chExt cx="1837179" cy="898060"/>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70" name="Google Shape;1270;p36"/>
          <p:cNvPicPr preferRelativeResize="0"/>
          <p:nvPr/>
        </p:nvPicPr>
        <p:blipFill rotWithShape="1">
          <a:blip r:embed="rId3">
            <a:alphaModFix/>
          </a:blip>
          <a:srcRect l="18647" t="7960" r="8852" b="8336"/>
          <a:stretch/>
        </p:blipFill>
        <p:spPr>
          <a:xfrm rot="-1406552">
            <a:off x="288891" y="4093096"/>
            <a:ext cx="1025168" cy="665781"/>
          </a:xfrm>
          <a:prstGeom prst="rect">
            <a:avLst/>
          </a:prstGeom>
          <a:noFill/>
          <a:ln>
            <a:noFill/>
          </a:ln>
        </p:spPr>
      </p:pic>
      <p:grpSp>
        <p:nvGrpSpPr>
          <p:cNvPr id="62" name="Group 61"/>
          <p:cNvGrpSpPr/>
          <p:nvPr/>
        </p:nvGrpSpPr>
        <p:grpSpPr>
          <a:xfrm>
            <a:off x="7074443" y="-60303"/>
            <a:ext cx="1837179" cy="898060"/>
            <a:chOff x="7074443" y="-79353"/>
            <a:chExt cx="1837179" cy="898060"/>
          </a:xfrm>
        </p:grpSpPr>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pic>
        <p:nvPicPr>
          <p:cNvPr id="39" name="Google Shape;1462;p43"/>
          <p:cNvPicPr preferRelativeResize="0"/>
          <p:nvPr/>
        </p:nvPicPr>
        <p:blipFill rotWithShape="1">
          <a:blip r:embed="rId6">
            <a:alphaModFix/>
          </a:blip>
          <a:srcRect l="22009" r="18455"/>
          <a:stretch/>
        </p:blipFill>
        <p:spPr>
          <a:xfrm rot="-8473750">
            <a:off x="7782377" y="3658615"/>
            <a:ext cx="903665" cy="853809"/>
          </a:xfrm>
          <a:prstGeom prst="rect">
            <a:avLst/>
          </a:prstGeom>
          <a:noFill/>
          <a:ln>
            <a:noFill/>
          </a:ln>
        </p:spPr>
      </p:pic>
      <p:grpSp>
        <p:nvGrpSpPr>
          <p:cNvPr id="11" name="Group 10"/>
          <p:cNvGrpSpPr/>
          <p:nvPr/>
        </p:nvGrpSpPr>
        <p:grpSpPr>
          <a:xfrm>
            <a:off x="336769" y="521063"/>
            <a:ext cx="4601913" cy="956100"/>
            <a:chOff x="336769" y="521063"/>
            <a:chExt cx="4601913" cy="956100"/>
          </a:xfrm>
        </p:grpSpPr>
        <p:grpSp>
          <p:nvGrpSpPr>
            <p:cNvPr id="2" name="Group 1"/>
            <p:cNvGrpSpPr/>
            <p:nvPr/>
          </p:nvGrpSpPr>
          <p:grpSpPr>
            <a:xfrm>
              <a:off x="336769" y="521063"/>
              <a:ext cx="1743950" cy="956100"/>
              <a:chOff x="336769" y="521063"/>
              <a:chExt cx="1743950" cy="956100"/>
            </a:xfrm>
          </p:grpSpPr>
          <p:sp>
            <p:nvSpPr>
              <p:cNvPr id="29" name="Google Shape;1450;p43"/>
              <p:cNvSpPr/>
              <p:nvPr/>
            </p:nvSpPr>
            <p:spPr>
              <a:xfrm rot="5400000">
                <a:off x="1188369" y="584813"/>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458;p43"/>
              <p:cNvGrpSpPr/>
              <p:nvPr/>
            </p:nvGrpSpPr>
            <p:grpSpPr>
              <a:xfrm>
                <a:off x="336769" y="624309"/>
                <a:ext cx="76825" cy="76800"/>
                <a:chOff x="3104875" y="1099400"/>
                <a:chExt cx="76825" cy="76800"/>
              </a:xfrm>
            </p:grpSpPr>
            <p:sp>
              <p:nvSpPr>
                <p:cNvPr id="34" name="Google Shape;1459;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60;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463;p43"/>
              <p:cNvGrpSpPr/>
              <p:nvPr/>
            </p:nvGrpSpPr>
            <p:grpSpPr>
              <a:xfrm>
                <a:off x="1439236" y="730764"/>
                <a:ext cx="454355" cy="536704"/>
                <a:chOff x="4745408" y="4001992"/>
                <a:chExt cx="509652" cy="602023"/>
              </a:xfrm>
            </p:grpSpPr>
            <p:sp>
              <p:nvSpPr>
                <p:cNvPr id="41" name="Google Shape;1464;p43"/>
                <p:cNvSpPr/>
                <p:nvPr/>
              </p:nvSpPr>
              <p:spPr>
                <a:xfrm>
                  <a:off x="4745408" y="4001992"/>
                  <a:ext cx="509652" cy="602023"/>
                </a:xfrm>
                <a:custGeom>
                  <a:avLst/>
                  <a:gdLst/>
                  <a:ahLst/>
                  <a:cxnLst/>
                  <a:rect l="l" t="t" r="r" b="b"/>
                  <a:pathLst>
                    <a:path w="15366" h="18151" extrusionOk="0">
                      <a:moveTo>
                        <a:pt x="7621" y="3566"/>
                      </a:moveTo>
                      <a:cubicBezTo>
                        <a:pt x="8283" y="3566"/>
                        <a:pt x="8831" y="4057"/>
                        <a:pt x="8920" y="4696"/>
                      </a:cubicBezTo>
                      <a:lnTo>
                        <a:pt x="6321" y="4696"/>
                      </a:lnTo>
                      <a:cubicBezTo>
                        <a:pt x="6409" y="4058"/>
                        <a:pt x="6958" y="3566"/>
                        <a:pt x="7621" y="3566"/>
                      </a:cubicBezTo>
                      <a:close/>
                      <a:moveTo>
                        <a:pt x="10155" y="5228"/>
                      </a:moveTo>
                      <a:cubicBezTo>
                        <a:pt x="10236" y="5228"/>
                        <a:pt x="10304" y="5296"/>
                        <a:pt x="10304" y="5377"/>
                      </a:cubicBezTo>
                      <a:lnTo>
                        <a:pt x="10304" y="6649"/>
                      </a:lnTo>
                      <a:lnTo>
                        <a:pt x="532" y="6649"/>
                      </a:lnTo>
                      <a:lnTo>
                        <a:pt x="532" y="5377"/>
                      </a:lnTo>
                      <a:cubicBezTo>
                        <a:pt x="532" y="5296"/>
                        <a:pt x="600" y="5228"/>
                        <a:pt x="681" y="5228"/>
                      </a:cubicBezTo>
                      <a:close/>
                      <a:moveTo>
                        <a:pt x="10304" y="7181"/>
                      </a:moveTo>
                      <a:lnTo>
                        <a:pt x="10304" y="17619"/>
                      </a:lnTo>
                      <a:lnTo>
                        <a:pt x="532" y="17619"/>
                      </a:lnTo>
                      <a:lnTo>
                        <a:pt x="532" y="7181"/>
                      </a:lnTo>
                      <a:close/>
                      <a:moveTo>
                        <a:pt x="5211" y="1"/>
                      </a:moveTo>
                      <a:cubicBezTo>
                        <a:pt x="4835" y="1"/>
                        <a:pt x="4529" y="307"/>
                        <a:pt x="4529" y="683"/>
                      </a:cubicBezTo>
                      <a:lnTo>
                        <a:pt x="4529" y="4696"/>
                      </a:lnTo>
                      <a:lnTo>
                        <a:pt x="682" y="4696"/>
                      </a:lnTo>
                      <a:cubicBezTo>
                        <a:pt x="306" y="4696"/>
                        <a:pt x="0" y="5002"/>
                        <a:pt x="0" y="5377"/>
                      </a:cubicBezTo>
                      <a:lnTo>
                        <a:pt x="0" y="17707"/>
                      </a:lnTo>
                      <a:cubicBezTo>
                        <a:pt x="0" y="17951"/>
                        <a:pt x="198" y="18151"/>
                        <a:pt x="443" y="18151"/>
                      </a:cubicBezTo>
                      <a:lnTo>
                        <a:pt x="10394" y="18151"/>
                      </a:lnTo>
                      <a:cubicBezTo>
                        <a:pt x="10638" y="18151"/>
                        <a:pt x="10836" y="17951"/>
                        <a:pt x="10836" y="17707"/>
                      </a:cubicBezTo>
                      <a:lnTo>
                        <a:pt x="10836" y="13455"/>
                      </a:lnTo>
                      <a:lnTo>
                        <a:pt x="14923" y="13455"/>
                      </a:lnTo>
                      <a:cubicBezTo>
                        <a:pt x="15167" y="13455"/>
                        <a:pt x="15365" y="13256"/>
                        <a:pt x="15365" y="13012"/>
                      </a:cubicBezTo>
                      <a:lnTo>
                        <a:pt x="15365" y="9075"/>
                      </a:lnTo>
                      <a:cubicBezTo>
                        <a:pt x="15365" y="8928"/>
                        <a:pt x="15246" y="8809"/>
                        <a:pt x="15099" y="8809"/>
                      </a:cubicBezTo>
                      <a:cubicBezTo>
                        <a:pt x="14952" y="8809"/>
                        <a:pt x="14833" y="8928"/>
                        <a:pt x="14833" y="9075"/>
                      </a:cubicBezTo>
                      <a:lnTo>
                        <a:pt x="14833" y="12923"/>
                      </a:lnTo>
                      <a:lnTo>
                        <a:pt x="10836" y="12923"/>
                      </a:lnTo>
                      <a:lnTo>
                        <a:pt x="10836" y="11289"/>
                      </a:lnTo>
                      <a:lnTo>
                        <a:pt x="14102" y="11289"/>
                      </a:lnTo>
                      <a:cubicBezTo>
                        <a:pt x="14249" y="11289"/>
                        <a:pt x="14368" y="11169"/>
                        <a:pt x="14368" y="11023"/>
                      </a:cubicBezTo>
                      <a:cubicBezTo>
                        <a:pt x="14368" y="10876"/>
                        <a:pt x="14249" y="10757"/>
                        <a:pt x="14102" y="10757"/>
                      </a:cubicBezTo>
                      <a:lnTo>
                        <a:pt x="10836" y="10757"/>
                      </a:lnTo>
                      <a:lnTo>
                        <a:pt x="10836" y="10476"/>
                      </a:lnTo>
                      <a:lnTo>
                        <a:pt x="14102" y="10476"/>
                      </a:lnTo>
                      <a:cubicBezTo>
                        <a:pt x="14249" y="10476"/>
                        <a:pt x="14368" y="10357"/>
                        <a:pt x="14368" y="10210"/>
                      </a:cubicBezTo>
                      <a:cubicBezTo>
                        <a:pt x="14368" y="10063"/>
                        <a:pt x="14249" y="9944"/>
                        <a:pt x="14102" y="9944"/>
                      </a:cubicBezTo>
                      <a:lnTo>
                        <a:pt x="10836" y="9944"/>
                      </a:lnTo>
                      <a:lnTo>
                        <a:pt x="10836" y="9377"/>
                      </a:lnTo>
                      <a:lnTo>
                        <a:pt x="14102" y="9377"/>
                      </a:lnTo>
                      <a:cubicBezTo>
                        <a:pt x="14249" y="9377"/>
                        <a:pt x="14368" y="9258"/>
                        <a:pt x="14368" y="9111"/>
                      </a:cubicBezTo>
                      <a:cubicBezTo>
                        <a:pt x="14368" y="8964"/>
                        <a:pt x="14249" y="8845"/>
                        <a:pt x="14102" y="8845"/>
                      </a:cubicBezTo>
                      <a:lnTo>
                        <a:pt x="13818" y="8845"/>
                      </a:lnTo>
                      <a:lnTo>
                        <a:pt x="13818" y="6952"/>
                      </a:lnTo>
                      <a:cubicBezTo>
                        <a:pt x="13818" y="6805"/>
                        <a:pt x="13699" y="6687"/>
                        <a:pt x="13552" y="6687"/>
                      </a:cubicBezTo>
                      <a:cubicBezTo>
                        <a:pt x="13405" y="6687"/>
                        <a:pt x="13286" y="6805"/>
                        <a:pt x="13286" y="6952"/>
                      </a:cubicBezTo>
                      <a:lnTo>
                        <a:pt x="13286" y="8845"/>
                      </a:lnTo>
                      <a:lnTo>
                        <a:pt x="12862" y="8845"/>
                      </a:lnTo>
                      <a:lnTo>
                        <a:pt x="12862" y="7770"/>
                      </a:lnTo>
                      <a:cubicBezTo>
                        <a:pt x="12862" y="7623"/>
                        <a:pt x="12743" y="7504"/>
                        <a:pt x="12596" y="7504"/>
                      </a:cubicBezTo>
                      <a:cubicBezTo>
                        <a:pt x="12449" y="7504"/>
                        <a:pt x="12331" y="7623"/>
                        <a:pt x="12331" y="7770"/>
                      </a:cubicBezTo>
                      <a:lnTo>
                        <a:pt x="12331" y="8845"/>
                      </a:lnTo>
                      <a:lnTo>
                        <a:pt x="11875" y="8845"/>
                      </a:lnTo>
                      <a:lnTo>
                        <a:pt x="11875" y="6036"/>
                      </a:lnTo>
                      <a:cubicBezTo>
                        <a:pt x="11875" y="5889"/>
                        <a:pt x="11756" y="5770"/>
                        <a:pt x="11609" y="5770"/>
                      </a:cubicBezTo>
                      <a:cubicBezTo>
                        <a:pt x="11463" y="5770"/>
                        <a:pt x="11343" y="5889"/>
                        <a:pt x="11343" y="6036"/>
                      </a:cubicBezTo>
                      <a:lnTo>
                        <a:pt x="11343" y="8845"/>
                      </a:lnTo>
                      <a:lnTo>
                        <a:pt x="10836" y="8845"/>
                      </a:lnTo>
                      <a:lnTo>
                        <a:pt x="10836" y="5378"/>
                      </a:lnTo>
                      <a:cubicBezTo>
                        <a:pt x="10836" y="5002"/>
                        <a:pt x="10531" y="4696"/>
                        <a:pt x="10156" y="4696"/>
                      </a:cubicBezTo>
                      <a:lnTo>
                        <a:pt x="9456" y="4696"/>
                      </a:lnTo>
                      <a:cubicBezTo>
                        <a:pt x="9364" y="3765"/>
                        <a:pt x="8576" y="3034"/>
                        <a:pt x="7621" y="3034"/>
                      </a:cubicBezTo>
                      <a:cubicBezTo>
                        <a:pt x="6665" y="3034"/>
                        <a:pt x="5877" y="3765"/>
                        <a:pt x="5785" y="4696"/>
                      </a:cubicBezTo>
                      <a:lnTo>
                        <a:pt x="5061" y="4696"/>
                      </a:lnTo>
                      <a:lnTo>
                        <a:pt x="5061" y="2486"/>
                      </a:lnTo>
                      <a:lnTo>
                        <a:pt x="7187" y="2486"/>
                      </a:lnTo>
                      <a:cubicBezTo>
                        <a:pt x="7333" y="2486"/>
                        <a:pt x="7452" y="2366"/>
                        <a:pt x="7452" y="2220"/>
                      </a:cubicBezTo>
                      <a:cubicBezTo>
                        <a:pt x="7452" y="2073"/>
                        <a:pt x="7333" y="1954"/>
                        <a:pt x="7187" y="1954"/>
                      </a:cubicBezTo>
                      <a:lnTo>
                        <a:pt x="5061" y="1954"/>
                      </a:lnTo>
                      <a:lnTo>
                        <a:pt x="5061" y="683"/>
                      </a:lnTo>
                      <a:cubicBezTo>
                        <a:pt x="5061" y="601"/>
                        <a:pt x="5130" y="533"/>
                        <a:pt x="5211" y="533"/>
                      </a:cubicBezTo>
                      <a:lnTo>
                        <a:pt x="14685" y="533"/>
                      </a:lnTo>
                      <a:cubicBezTo>
                        <a:pt x="14766" y="533"/>
                        <a:pt x="14834" y="601"/>
                        <a:pt x="14834" y="683"/>
                      </a:cubicBezTo>
                      <a:lnTo>
                        <a:pt x="14834" y="1954"/>
                      </a:lnTo>
                      <a:lnTo>
                        <a:pt x="8746" y="1954"/>
                      </a:lnTo>
                      <a:cubicBezTo>
                        <a:pt x="8599" y="1954"/>
                        <a:pt x="8480" y="2073"/>
                        <a:pt x="8480" y="2220"/>
                      </a:cubicBezTo>
                      <a:cubicBezTo>
                        <a:pt x="8480" y="2366"/>
                        <a:pt x="8599" y="2486"/>
                        <a:pt x="8746" y="2486"/>
                      </a:cubicBezTo>
                      <a:lnTo>
                        <a:pt x="14833" y="2486"/>
                      </a:lnTo>
                      <a:lnTo>
                        <a:pt x="14833" y="7728"/>
                      </a:lnTo>
                      <a:cubicBezTo>
                        <a:pt x="14833" y="7876"/>
                        <a:pt x="14952" y="7994"/>
                        <a:pt x="15099" y="7994"/>
                      </a:cubicBezTo>
                      <a:cubicBezTo>
                        <a:pt x="15246" y="7994"/>
                        <a:pt x="15365" y="7876"/>
                        <a:pt x="15365" y="7728"/>
                      </a:cubicBezTo>
                      <a:lnTo>
                        <a:pt x="15365" y="683"/>
                      </a:lnTo>
                      <a:cubicBezTo>
                        <a:pt x="15365" y="307"/>
                        <a:pt x="15059" y="1"/>
                        <a:pt x="14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5;p43"/>
                <p:cNvSpPr/>
                <p:nvPr/>
              </p:nvSpPr>
              <p:spPr>
                <a:xfrm>
                  <a:off x="5144546" y="4033700"/>
                  <a:ext cx="17678" cy="17645"/>
                </a:xfrm>
                <a:custGeom>
                  <a:avLst/>
                  <a:gdLst/>
                  <a:ahLst/>
                  <a:cxnLst/>
                  <a:rect l="l" t="t" r="r" b="b"/>
                  <a:pathLst>
                    <a:path w="533" h="532" extrusionOk="0">
                      <a:moveTo>
                        <a:pt x="266" y="1"/>
                      </a:moveTo>
                      <a:cubicBezTo>
                        <a:pt x="197" y="1"/>
                        <a:pt x="128" y="28"/>
                        <a:pt x="79" y="79"/>
                      </a:cubicBezTo>
                      <a:cubicBezTo>
                        <a:pt x="29" y="128"/>
                        <a:pt x="0" y="196"/>
                        <a:pt x="0" y="266"/>
                      </a:cubicBezTo>
                      <a:cubicBezTo>
                        <a:pt x="0" y="336"/>
                        <a:pt x="29" y="404"/>
                        <a:pt x="79" y="455"/>
                      </a:cubicBezTo>
                      <a:cubicBezTo>
                        <a:pt x="128" y="504"/>
                        <a:pt x="197" y="532"/>
                        <a:pt x="266" y="532"/>
                      </a:cubicBezTo>
                      <a:cubicBezTo>
                        <a:pt x="337" y="532"/>
                        <a:pt x="405" y="504"/>
                        <a:pt x="454" y="455"/>
                      </a:cubicBezTo>
                      <a:cubicBezTo>
                        <a:pt x="505" y="404"/>
                        <a:pt x="532" y="336"/>
                        <a:pt x="532" y="266"/>
                      </a:cubicBezTo>
                      <a:cubicBezTo>
                        <a:pt x="532" y="196"/>
                        <a:pt x="505" y="128"/>
                        <a:pt x="454"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6;p43"/>
                <p:cNvSpPr/>
                <p:nvPr/>
              </p:nvSpPr>
              <p:spPr>
                <a:xfrm>
                  <a:off x="5175126"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6" y="532"/>
                        <a:pt x="405" y="504"/>
                        <a:pt x="454" y="455"/>
                      </a:cubicBezTo>
                      <a:cubicBezTo>
                        <a:pt x="504" y="404"/>
                        <a:pt x="532" y="335"/>
                        <a:pt x="532" y="266"/>
                      </a:cubicBezTo>
                      <a:cubicBezTo>
                        <a:pt x="532" y="197"/>
                        <a:pt x="504"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7;p43"/>
                <p:cNvSpPr/>
                <p:nvPr/>
              </p:nvSpPr>
              <p:spPr>
                <a:xfrm>
                  <a:off x="5205674" y="4033700"/>
                  <a:ext cx="17678" cy="17645"/>
                </a:xfrm>
                <a:custGeom>
                  <a:avLst/>
                  <a:gdLst/>
                  <a:ahLst/>
                  <a:cxnLst/>
                  <a:rect l="l" t="t" r="r" b="b"/>
                  <a:pathLst>
                    <a:path w="533" h="532" extrusionOk="0">
                      <a:moveTo>
                        <a:pt x="266" y="1"/>
                      </a:moveTo>
                      <a:cubicBezTo>
                        <a:pt x="197" y="1"/>
                        <a:pt x="128" y="28"/>
                        <a:pt x="79" y="79"/>
                      </a:cubicBezTo>
                      <a:cubicBezTo>
                        <a:pt x="29" y="128"/>
                        <a:pt x="0" y="197"/>
                        <a:pt x="0" y="266"/>
                      </a:cubicBezTo>
                      <a:cubicBezTo>
                        <a:pt x="0" y="336"/>
                        <a:pt x="29" y="404"/>
                        <a:pt x="79" y="455"/>
                      </a:cubicBezTo>
                      <a:cubicBezTo>
                        <a:pt x="128" y="504"/>
                        <a:pt x="197" y="532"/>
                        <a:pt x="266" y="532"/>
                      </a:cubicBezTo>
                      <a:cubicBezTo>
                        <a:pt x="337" y="532"/>
                        <a:pt x="405" y="504"/>
                        <a:pt x="455" y="455"/>
                      </a:cubicBezTo>
                      <a:cubicBezTo>
                        <a:pt x="505" y="404"/>
                        <a:pt x="532" y="335"/>
                        <a:pt x="532" y="266"/>
                      </a:cubicBezTo>
                      <a:cubicBezTo>
                        <a:pt x="532" y="197"/>
                        <a:pt x="505" y="128"/>
                        <a:pt x="455" y="79"/>
                      </a:cubicBezTo>
                      <a:cubicBezTo>
                        <a:pt x="405" y="28"/>
                        <a:pt x="337"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8;p43"/>
                <p:cNvSpPr/>
                <p:nvPr/>
              </p:nvSpPr>
              <p:spPr>
                <a:xfrm>
                  <a:off x="5126834" y="4109687"/>
                  <a:ext cx="88259" cy="17678"/>
                </a:xfrm>
                <a:custGeom>
                  <a:avLst/>
                  <a:gdLst/>
                  <a:ahLst/>
                  <a:cxnLst/>
                  <a:rect l="l" t="t" r="r" b="b"/>
                  <a:pathLst>
                    <a:path w="2661" h="533" extrusionOk="0">
                      <a:moveTo>
                        <a:pt x="266" y="0"/>
                      </a:moveTo>
                      <a:cubicBezTo>
                        <a:pt x="119" y="0"/>
                        <a:pt x="1" y="119"/>
                        <a:pt x="1" y="266"/>
                      </a:cubicBezTo>
                      <a:cubicBezTo>
                        <a:pt x="1" y="413"/>
                        <a:pt x="120" y="532"/>
                        <a:pt x="266" y="532"/>
                      </a:cubicBezTo>
                      <a:lnTo>
                        <a:pt x="2395" y="532"/>
                      </a:lnTo>
                      <a:cubicBezTo>
                        <a:pt x="2542" y="532"/>
                        <a:pt x="2660" y="413"/>
                        <a:pt x="2660" y="266"/>
                      </a:cubicBezTo>
                      <a:cubicBezTo>
                        <a:pt x="2661" y="119"/>
                        <a:pt x="2542"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69;p43"/>
                <p:cNvSpPr/>
                <p:nvPr/>
              </p:nvSpPr>
              <p:spPr>
                <a:xfrm>
                  <a:off x="5126834" y="4136652"/>
                  <a:ext cx="88259" cy="17645"/>
                </a:xfrm>
                <a:custGeom>
                  <a:avLst/>
                  <a:gdLst/>
                  <a:ahLst/>
                  <a:cxnLst/>
                  <a:rect l="l" t="t" r="r" b="b"/>
                  <a:pathLst>
                    <a:path w="2661" h="532" extrusionOk="0">
                      <a:moveTo>
                        <a:pt x="266" y="1"/>
                      </a:moveTo>
                      <a:cubicBezTo>
                        <a:pt x="119" y="1"/>
                        <a:pt x="1" y="120"/>
                        <a:pt x="1" y="265"/>
                      </a:cubicBezTo>
                      <a:cubicBezTo>
                        <a:pt x="1" y="412"/>
                        <a:pt x="120" y="531"/>
                        <a:pt x="266" y="531"/>
                      </a:cubicBezTo>
                      <a:lnTo>
                        <a:pt x="2395" y="531"/>
                      </a:lnTo>
                      <a:cubicBezTo>
                        <a:pt x="2542" y="531"/>
                        <a:pt x="2660" y="412"/>
                        <a:pt x="2660" y="265"/>
                      </a:cubicBezTo>
                      <a:cubicBezTo>
                        <a:pt x="2661" y="120"/>
                        <a:pt x="2542"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0;p43"/>
                <p:cNvSpPr/>
                <p:nvPr/>
              </p:nvSpPr>
              <p:spPr>
                <a:xfrm>
                  <a:off x="5157448" y="4163584"/>
                  <a:ext cx="57645" cy="17678"/>
                </a:xfrm>
                <a:custGeom>
                  <a:avLst/>
                  <a:gdLst/>
                  <a:ahLst/>
                  <a:cxnLst/>
                  <a:rect l="l" t="t" r="r" b="b"/>
                  <a:pathLst>
                    <a:path w="1738" h="533" extrusionOk="0">
                      <a:moveTo>
                        <a:pt x="267" y="1"/>
                      </a:moveTo>
                      <a:cubicBezTo>
                        <a:pt x="120" y="1"/>
                        <a:pt x="1" y="120"/>
                        <a:pt x="1" y="267"/>
                      </a:cubicBezTo>
                      <a:cubicBezTo>
                        <a:pt x="1" y="413"/>
                        <a:pt x="120" y="533"/>
                        <a:pt x="267" y="533"/>
                      </a:cubicBezTo>
                      <a:lnTo>
                        <a:pt x="1472" y="533"/>
                      </a:lnTo>
                      <a:cubicBezTo>
                        <a:pt x="1619" y="533"/>
                        <a:pt x="1737" y="413"/>
                        <a:pt x="1737" y="267"/>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1;p43"/>
                <p:cNvSpPr/>
                <p:nvPr/>
              </p:nvSpPr>
              <p:spPr>
                <a:xfrm>
                  <a:off x="5127730" y="4385707"/>
                  <a:ext cx="94262" cy="17645"/>
                </a:xfrm>
                <a:custGeom>
                  <a:avLst/>
                  <a:gdLst/>
                  <a:ahLst/>
                  <a:cxnLst/>
                  <a:rect l="l" t="t" r="r" b="b"/>
                  <a:pathLst>
                    <a:path w="2842" h="532" extrusionOk="0">
                      <a:moveTo>
                        <a:pt x="266" y="0"/>
                      </a:moveTo>
                      <a:cubicBezTo>
                        <a:pt x="119" y="0"/>
                        <a:pt x="0" y="119"/>
                        <a:pt x="0" y="266"/>
                      </a:cubicBezTo>
                      <a:cubicBezTo>
                        <a:pt x="0" y="413"/>
                        <a:pt x="119" y="532"/>
                        <a:pt x="266" y="532"/>
                      </a:cubicBezTo>
                      <a:lnTo>
                        <a:pt x="2575" y="532"/>
                      </a:lnTo>
                      <a:cubicBezTo>
                        <a:pt x="2722" y="532"/>
                        <a:pt x="2841" y="413"/>
                        <a:pt x="2841" y="266"/>
                      </a:cubicBezTo>
                      <a:cubicBezTo>
                        <a:pt x="2841" y="119"/>
                        <a:pt x="2722" y="0"/>
                        <a:pt x="2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2;p43"/>
                <p:cNvSpPr/>
                <p:nvPr/>
              </p:nvSpPr>
              <p:spPr>
                <a:xfrm>
                  <a:off x="4924380" y="4033700"/>
                  <a:ext cx="57645" cy="17645"/>
                </a:xfrm>
                <a:custGeom>
                  <a:avLst/>
                  <a:gdLst/>
                  <a:ahLst/>
                  <a:cxnLst/>
                  <a:rect l="l" t="t" r="r" b="b"/>
                  <a:pathLst>
                    <a:path w="1738" h="532" extrusionOk="0">
                      <a:moveTo>
                        <a:pt x="267" y="1"/>
                      </a:moveTo>
                      <a:cubicBezTo>
                        <a:pt x="120" y="1"/>
                        <a:pt x="1" y="120"/>
                        <a:pt x="1" y="266"/>
                      </a:cubicBezTo>
                      <a:cubicBezTo>
                        <a:pt x="1" y="413"/>
                        <a:pt x="120" y="532"/>
                        <a:pt x="267" y="532"/>
                      </a:cubicBezTo>
                      <a:lnTo>
                        <a:pt x="1472" y="532"/>
                      </a:lnTo>
                      <a:cubicBezTo>
                        <a:pt x="1619" y="532"/>
                        <a:pt x="1738" y="413"/>
                        <a:pt x="1738" y="266"/>
                      </a:cubicBezTo>
                      <a:cubicBezTo>
                        <a:pt x="1738" y="120"/>
                        <a:pt x="1619" y="1"/>
                        <a:pt x="1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3;p43"/>
                <p:cNvSpPr/>
                <p:nvPr/>
              </p:nvSpPr>
              <p:spPr>
                <a:xfrm>
                  <a:off x="4997249" y="4189389"/>
                  <a:ext cx="17678" cy="17711"/>
                </a:xfrm>
                <a:custGeom>
                  <a:avLst/>
                  <a:gdLst/>
                  <a:ahLst/>
                  <a:cxnLst/>
                  <a:rect l="l" t="t" r="r" b="b"/>
                  <a:pathLst>
                    <a:path w="533" h="534" extrusionOk="0">
                      <a:moveTo>
                        <a:pt x="267" y="1"/>
                      </a:moveTo>
                      <a:cubicBezTo>
                        <a:pt x="197" y="1"/>
                        <a:pt x="128" y="30"/>
                        <a:pt x="79" y="79"/>
                      </a:cubicBezTo>
                      <a:cubicBezTo>
                        <a:pt x="30" y="129"/>
                        <a:pt x="1" y="197"/>
                        <a:pt x="1" y="268"/>
                      </a:cubicBezTo>
                      <a:cubicBezTo>
                        <a:pt x="1" y="338"/>
                        <a:pt x="30" y="406"/>
                        <a:pt x="79" y="456"/>
                      </a:cubicBezTo>
                      <a:cubicBezTo>
                        <a:pt x="128" y="505"/>
                        <a:pt x="197" y="534"/>
                        <a:pt x="267" y="534"/>
                      </a:cubicBezTo>
                      <a:cubicBezTo>
                        <a:pt x="337" y="534"/>
                        <a:pt x="405" y="505"/>
                        <a:pt x="455" y="456"/>
                      </a:cubicBezTo>
                      <a:cubicBezTo>
                        <a:pt x="504" y="406"/>
                        <a:pt x="533" y="338"/>
                        <a:pt x="533" y="268"/>
                      </a:cubicBezTo>
                      <a:cubicBezTo>
                        <a:pt x="533" y="197"/>
                        <a:pt x="504" y="129"/>
                        <a:pt x="455"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4;p43"/>
                <p:cNvSpPr/>
                <p:nvPr/>
              </p:nvSpPr>
              <p:spPr>
                <a:xfrm>
                  <a:off x="5027796" y="4189422"/>
                  <a:ext cx="17678" cy="17678"/>
                </a:xfrm>
                <a:custGeom>
                  <a:avLst/>
                  <a:gdLst/>
                  <a:ahLst/>
                  <a:cxnLst/>
                  <a:rect l="l" t="t" r="r" b="b"/>
                  <a:pathLst>
                    <a:path w="533" h="533" extrusionOk="0">
                      <a:moveTo>
                        <a:pt x="267" y="1"/>
                      </a:moveTo>
                      <a:cubicBezTo>
                        <a:pt x="197" y="1"/>
                        <a:pt x="128" y="29"/>
                        <a:pt x="79" y="78"/>
                      </a:cubicBezTo>
                      <a:cubicBezTo>
                        <a:pt x="30" y="128"/>
                        <a:pt x="1" y="196"/>
                        <a:pt x="1" y="266"/>
                      </a:cubicBezTo>
                      <a:cubicBezTo>
                        <a:pt x="1" y="337"/>
                        <a:pt x="30" y="405"/>
                        <a:pt x="79" y="455"/>
                      </a:cubicBezTo>
                      <a:cubicBezTo>
                        <a:pt x="129" y="504"/>
                        <a:pt x="197" y="533"/>
                        <a:pt x="267" y="533"/>
                      </a:cubicBezTo>
                      <a:cubicBezTo>
                        <a:pt x="338" y="533"/>
                        <a:pt x="405" y="504"/>
                        <a:pt x="456" y="455"/>
                      </a:cubicBezTo>
                      <a:cubicBezTo>
                        <a:pt x="505" y="405"/>
                        <a:pt x="533" y="337"/>
                        <a:pt x="533" y="266"/>
                      </a:cubicBezTo>
                      <a:cubicBezTo>
                        <a:pt x="533" y="196"/>
                        <a:pt x="505" y="128"/>
                        <a:pt x="456" y="78"/>
                      </a:cubicBezTo>
                      <a:cubicBezTo>
                        <a:pt x="405" y="29"/>
                        <a:pt x="338"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5;p43"/>
                <p:cNvSpPr/>
                <p:nvPr/>
              </p:nvSpPr>
              <p:spPr>
                <a:xfrm>
                  <a:off x="5058377" y="4189422"/>
                  <a:ext cx="17678" cy="17645"/>
                </a:xfrm>
                <a:custGeom>
                  <a:avLst/>
                  <a:gdLst/>
                  <a:ahLst/>
                  <a:cxnLst/>
                  <a:rect l="l" t="t" r="r" b="b"/>
                  <a:pathLst>
                    <a:path w="533" h="532" extrusionOk="0">
                      <a:moveTo>
                        <a:pt x="267" y="1"/>
                      </a:moveTo>
                      <a:cubicBezTo>
                        <a:pt x="197" y="1"/>
                        <a:pt x="128" y="29"/>
                        <a:pt x="79" y="78"/>
                      </a:cubicBezTo>
                      <a:cubicBezTo>
                        <a:pt x="30" y="128"/>
                        <a:pt x="1" y="196"/>
                        <a:pt x="1" y="267"/>
                      </a:cubicBezTo>
                      <a:cubicBezTo>
                        <a:pt x="1" y="337"/>
                        <a:pt x="30" y="405"/>
                        <a:pt x="79" y="455"/>
                      </a:cubicBezTo>
                      <a:cubicBezTo>
                        <a:pt x="128" y="504"/>
                        <a:pt x="197" y="532"/>
                        <a:pt x="267" y="532"/>
                      </a:cubicBezTo>
                      <a:cubicBezTo>
                        <a:pt x="337" y="532"/>
                        <a:pt x="405" y="504"/>
                        <a:pt x="455" y="455"/>
                      </a:cubicBezTo>
                      <a:cubicBezTo>
                        <a:pt x="504" y="405"/>
                        <a:pt x="533" y="337"/>
                        <a:pt x="533" y="267"/>
                      </a:cubicBezTo>
                      <a:cubicBezTo>
                        <a:pt x="533" y="196"/>
                        <a:pt x="504" y="128"/>
                        <a:pt x="455" y="78"/>
                      </a:cubicBezTo>
                      <a:cubicBezTo>
                        <a:pt x="405" y="29"/>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76;p43"/>
                <p:cNvSpPr/>
                <p:nvPr/>
              </p:nvSpPr>
              <p:spPr>
                <a:xfrm>
                  <a:off x="4785342" y="4319173"/>
                  <a:ext cx="279503" cy="244876"/>
                </a:xfrm>
                <a:custGeom>
                  <a:avLst/>
                  <a:gdLst/>
                  <a:ahLst/>
                  <a:cxnLst/>
                  <a:rect l="l" t="t" r="r" b="b"/>
                  <a:pathLst>
                    <a:path w="8427" h="7383" extrusionOk="0">
                      <a:moveTo>
                        <a:pt x="1541" y="5099"/>
                      </a:moveTo>
                      <a:lnTo>
                        <a:pt x="1541" y="6850"/>
                      </a:lnTo>
                      <a:lnTo>
                        <a:pt x="1001" y="6850"/>
                      </a:lnTo>
                      <a:lnTo>
                        <a:pt x="1001" y="5099"/>
                      </a:lnTo>
                      <a:close/>
                      <a:moveTo>
                        <a:pt x="5465" y="2932"/>
                      </a:moveTo>
                      <a:lnTo>
                        <a:pt x="5465" y="6850"/>
                      </a:lnTo>
                      <a:lnTo>
                        <a:pt x="4926" y="6850"/>
                      </a:lnTo>
                      <a:lnTo>
                        <a:pt x="4926" y="2932"/>
                      </a:lnTo>
                      <a:close/>
                      <a:moveTo>
                        <a:pt x="7427" y="532"/>
                      </a:moveTo>
                      <a:lnTo>
                        <a:pt x="7427" y="6850"/>
                      </a:lnTo>
                      <a:lnTo>
                        <a:pt x="6888" y="6850"/>
                      </a:lnTo>
                      <a:lnTo>
                        <a:pt x="6888" y="532"/>
                      </a:lnTo>
                      <a:close/>
                      <a:moveTo>
                        <a:pt x="6830" y="1"/>
                      </a:moveTo>
                      <a:cubicBezTo>
                        <a:pt x="6568" y="1"/>
                        <a:pt x="6356" y="213"/>
                        <a:pt x="6356" y="474"/>
                      </a:cubicBezTo>
                      <a:lnTo>
                        <a:pt x="6356" y="6850"/>
                      </a:lnTo>
                      <a:lnTo>
                        <a:pt x="5997" y="6850"/>
                      </a:lnTo>
                      <a:lnTo>
                        <a:pt x="5997" y="2874"/>
                      </a:lnTo>
                      <a:cubicBezTo>
                        <a:pt x="5997" y="2612"/>
                        <a:pt x="5784" y="2400"/>
                        <a:pt x="5522" y="2400"/>
                      </a:cubicBezTo>
                      <a:lnTo>
                        <a:pt x="4867" y="2400"/>
                      </a:lnTo>
                      <a:cubicBezTo>
                        <a:pt x="4606" y="2400"/>
                        <a:pt x="4394" y="2612"/>
                        <a:pt x="4394" y="2874"/>
                      </a:cubicBezTo>
                      <a:lnTo>
                        <a:pt x="4394" y="6850"/>
                      </a:lnTo>
                      <a:lnTo>
                        <a:pt x="4033" y="6850"/>
                      </a:lnTo>
                      <a:lnTo>
                        <a:pt x="4033" y="3483"/>
                      </a:lnTo>
                      <a:cubicBezTo>
                        <a:pt x="4033" y="3336"/>
                        <a:pt x="3914" y="3217"/>
                        <a:pt x="3769" y="3217"/>
                      </a:cubicBezTo>
                      <a:cubicBezTo>
                        <a:pt x="3621" y="3217"/>
                        <a:pt x="3503" y="3336"/>
                        <a:pt x="3503" y="3483"/>
                      </a:cubicBezTo>
                      <a:lnTo>
                        <a:pt x="3503" y="6850"/>
                      </a:lnTo>
                      <a:lnTo>
                        <a:pt x="2964" y="6850"/>
                      </a:lnTo>
                      <a:lnTo>
                        <a:pt x="2964" y="1306"/>
                      </a:lnTo>
                      <a:lnTo>
                        <a:pt x="3503" y="1306"/>
                      </a:lnTo>
                      <a:lnTo>
                        <a:pt x="3503" y="2065"/>
                      </a:lnTo>
                      <a:cubicBezTo>
                        <a:pt x="3503" y="2211"/>
                        <a:pt x="3621" y="2331"/>
                        <a:pt x="3769" y="2331"/>
                      </a:cubicBezTo>
                      <a:cubicBezTo>
                        <a:pt x="3914" y="2331"/>
                        <a:pt x="4033" y="2211"/>
                        <a:pt x="4033" y="2065"/>
                      </a:cubicBezTo>
                      <a:lnTo>
                        <a:pt x="4033" y="1248"/>
                      </a:lnTo>
                      <a:cubicBezTo>
                        <a:pt x="4033" y="987"/>
                        <a:pt x="3821" y="775"/>
                        <a:pt x="3560" y="775"/>
                      </a:cubicBezTo>
                      <a:lnTo>
                        <a:pt x="2905" y="775"/>
                      </a:lnTo>
                      <a:cubicBezTo>
                        <a:pt x="2644" y="775"/>
                        <a:pt x="2432" y="987"/>
                        <a:pt x="2432" y="1248"/>
                      </a:cubicBezTo>
                      <a:lnTo>
                        <a:pt x="2432" y="6850"/>
                      </a:lnTo>
                      <a:lnTo>
                        <a:pt x="2071" y="6850"/>
                      </a:lnTo>
                      <a:lnTo>
                        <a:pt x="2071" y="5041"/>
                      </a:lnTo>
                      <a:cubicBezTo>
                        <a:pt x="2071" y="4779"/>
                        <a:pt x="1859" y="4567"/>
                        <a:pt x="1598" y="4567"/>
                      </a:cubicBezTo>
                      <a:lnTo>
                        <a:pt x="943" y="4567"/>
                      </a:lnTo>
                      <a:cubicBezTo>
                        <a:pt x="682" y="4567"/>
                        <a:pt x="470" y="4779"/>
                        <a:pt x="470" y="5041"/>
                      </a:cubicBezTo>
                      <a:lnTo>
                        <a:pt x="470" y="6850"/>
                      </a:lnTo>
                      <a:lnTo>
                        <a:pt x="266" y="6850"/>
                      </a:lnTo>
                      <a:cubicBezTo>
                        <a:pt x="120" y="6850"/>
                        <a:pt x="0" y="6969"/>
                        <a:pt x="0" y="7116"/>
                      </a:cubicBezTo>
                      <a:cubicBezTo>
                        <a:pt x="0" y="7263"/>
                        <a:pt x="120" y="7382"/>
                        <a:pt x="266" y="7382"/>
                      </a:cubicBezTo>
                      <a:lnTo>
                        <a:pt x="8161" y="7382"/>
                      </a:lnTo>
                      <a:cubicBezTo>
                        <a:pt x="8308" y="7382"/>
                        <a:pt x="8427" y="7263"/>
                        <a:pt x="8427" y="7116"/>
                      </a:cubicBezTo>
                      <a:cubicBezTo>
                        <a:pt x="8427" y="6969"/>
                        <a:pt x="8309" y="6850"/>
                        <a:pt x="8161" y="6850"/>
                      </a:cubicBezTo>
                      <a:lnTo>
                        <a:pt x="7959" y="6850"/>
                      </a:lnTo>
                      <a:lnTo>
                        <a:pt x="7959" y="474"/>
                      </a:lnTo>
                      <a:cubicBezTo>
                        <a:pt x="7959" y="213"/>
                        <a:pt x="7746" y="1"/>
                        <a:pt x="74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77;p43"/>
                <p:cNvSpPr/>
                <p:nvPr/>
              </p:nvSpPr>
              <p:spPr>
                <a:xfrm>
                  <a:off x="4785375" y="4265408"/>
                  <a:ext cx="88226" cy="17678"/>
                </a:xfrm>
                <a:custGeom>
                  <a:avLst/>
                  <a:gdLst/>
                  <a:ahLst/>
                  <a:cxnLst/>
                  <a:rect l="l" t="t" r="r" b="b"/>
                  <a:pathLst>
                    <a:path w="2660" h="533" extrusionOk="0">
                      <a:moveTo>
                        <a:pt x="265" y="1"/>
                      </a:moveTo>
                      <a:cubicBezTo>
                        <a:pt x="120" y="1"/>
                        <a:pt x="0" y="120"/>
                        <a:pt x="0" y="267"/>
                      </a:cubicBezTo>
                      <a:cubicBezTo>
                        <a:pt x="0" y="413"/>
                        <a:pt x="120" y="533"/>
                        <a:pt x="265" y="533"/>
                      </a:cubicBezTo>
                      <a:lnTo>
                        <a:pt x="2394" y="533"/>
                      </a:lnTo>
                      <a:cubicBezTo>
                        <a:pt x="2542" y="533"/>
                        <a:pt x="2660" y="413"/>
                        <a:pt x="2660" y="267"/>
                      </a:cubicBezTo>
                      <a:cubicBezTo>
                        <a:pt x="2660" y="120"/>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78;p43"/>
                <p:cNvSpPr/>
                <p:nvPr/>
              </p:nvSpPr>
              <p:spPr>
                <a:xfrm>
                  <a:off x="4785375" y="4292340"/>
                  <a:ext cx="88226" cy="17678"/>
                </a:xfrm>
                <a:custGeom>
                  <a:avLst/>
                  <a:gdLst/>
                  <a:ahLst/>
                  <a:cxnLst/>
                  <a:rect l="l" t="t" r="r" b="b"/>
                  <a:pathLst>
                    <a:path w="2660" h="533" extrusionOk="0">
                      <a:moveTo>
                        <a:pt x="265" y="1"/>
                      </a:moveTo>
                      <a:cubicBezTo>
                        <a:pt x="120" y="1"/>
                        <a:pt x="0" y="121"/>
                        <a:pt x="0" y="267"/>
                      </a:cubicBezTo>
                      <a:cubicBezTo>
                        <a:pt x="0" y="414"/>
                        <a:pt x="120" y="533"/>
                        <a:pt x="265" y="533"/>
                      </a:cubicBezTo>
                      <a:lnTo>
                        <a:pt x="2394" y="533"/>
                      </a:lnTo>
                      <a:cubicBezTo>
                        <a:pt x="2542" y="533"/>
                        <a:pt x="2660" y="414"/>
                        <a:pt x="2660" y="267"/>
                      </a:cubicBezTo>
                      <a:cubicBezTo>
                        <a:pt x="2660" y="121"/>
                        <a:pt x="2542" y="1"/>
                        <a:pt x="2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79;p43"/>
                <p:cNvSpPr/>
                <p:nvPr/>
              </p:nvSpPr>
              <p:spPr>
                <a:xfrm>
                  <a:off x="4785342" y="4319306"/>
                  <a:ext cx="49784" cy="17678"/>
                </a:xfrm>
                <a:custGeom>
                  <a:avLst/>
                  <a:gdLst/>
                  <a:ahLst/>
                  <a:cxnLst/>
                  <a:rect l="l" t="t" r="r" b="b"/>
                  <a:pathLst>
                    <a:path w="1501" h="533" extrusionOk="0">
                      <a:moveTo>
                        <a:pt x="266" y="1"/>
                      </a:moveTo>
                      <a:cubicBezTo>
                        <a:pt x="120" y="1"/>
                        <a:pt x="0" y="120"/>
                        <a:pt x="0" y="267"/>
                      </a:cubicBezTo>
                      <a:cubicBezTo>
                        <a:pt x="0" y="414"/>
                        <a:pt x="120" y="533"/>
                        <a:pt x="266" y="533"/>
                      </a:cubicBezTo>
                      <a:lnTo>
                        <a:pt x="1235" y="533"/>
                      </a:lnTo>
                      <a:cubicBezTo>
                        <a:pt x="1381" y="533"/>
                        <a:pt x="1499" y="414"/>
                        <a:pt x="1499" y="267"/>
                      </a:cubicBezTo>
                      <a:cubicBezTo>
                        <a:pt x="1500" y="120"/>
                        <a:pt x="1381" y="1"/>
                        <a:pt x="1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80;p43"/>
                <p:cNvSpPr/>
                <p:nvPr/>
              </p:nvSpPr>
              <p:spPr>
                <a:xfrm>
                  <a:off x="4981959" y="4265408"/>
                  <a:ext cx="68259" cy="17678"/>
                </a:xfrm>
                <a:custGeom>
                  <a:avLst/>
                  <a:gdLst/>
                  <a:ahLst/>
                  <a:cxnLst/>
                  <a:rect l="l" t="t" r="r" b="b"/>
                  <a:pathLst>
                    <a:path w="2058" h="533" extrusionOk="0">
                      <a:moveTo>
                        <a:pt x="267" y="1"/>
                      </a:moveTo>
                      <a:cubicBezTo>
                        <a:pt x="120" y="1"/>
                        <a:pt x="1" y="120"/>
                        <a:pt x="1" y="267"/>
                      </a:cubicBezTo>
                      <a:cubicBezTo>
                        <a:pt x="1" y="413"/>
                        <a:pt x="120" y="533"/>
                        <a:pt x="267" y="533"/>
                      </a:cubicBezTo>
                      <a:lnTo>
                        <a:pt x="1791" y="533"/>
                      </a:lnTo>
                      <a:cubicBezTo>
                        <a:pt x="1938" y="533"/>
                        <a:pt x="2057" y="413"/>
                        <a:pt x="2057" y="267"/>
                      </a:cubicBezTo>
                      <a:cubicBezTo>
                        <a:pt x="2057" y="120"/>
                        <a:pt x="1938" y="1"/>
                        <a:pt x="1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81;p43"/>
                <p:cNvSpPr/>
                <p:nvPr/>
              </p:nvSpPr>
              <p:spPr>
                <a:xfrm>
                  <a:off x="4777083" y="4189422"/>
                  <a:ext cx="57645" cy="17645"/>
                </a:xfrm>
                <a:custGeom>
                  <a:avLst/>
                  <a:gdLst/>
                  <a:ahLst/>
                  <a:cxnLst/>
                  <a:rect l="l" t="t" r="r" b="b"/>
                  <a:pathLst>
                    <a:path w="1738" h="532" extrusionOk="0">
                      <a:moveTo>
                        <a:pt x="267" y="1"/>
                      </a:moveTo>
                      <a:cubicBezTo>
                        <a:pt x="119" y="1"/>
                        <a:pt x="1" y="120"/>
                        <a:pt x="1" y="266"/>
                      </a:cubicBezTo>
                      <a:cubicBezTo>
                        <a:pt x="1" y="413"/>
                        <a:pt x="120" y="532"/>
                        <a:pt x="267" y="532"/>
                      </a:cubicBezTo>
                      <a:lnTo>
                        <a:pt x="1471" y="532"/>
                      </a:lnTo>
                      <a:cubicBezTo>
                        <a:pt x="1618" y="532"/>
                        <a:pt x="1737" y="413"/>
                        <a:pt x="1737" y="266"/>
                      </a:cubicBezTo>
                      <a:cubicBezTo>
                        <a:pt x="1737" y="120"/>
                        <a:pt x="1618" y="1"/>
                        <a:pt x="14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Rectangle 70"/>
            <p:cNvSpPr/>
            <p:nvPr/>
          </p:nvSpPr>
          <p:spPr>
            <a:xfrm>
              <a:off x="2177319" y="682648"/>
              <a:ext cx="2761363" cy="40011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lvl="0"/>
              <a:r>
                <a:rPr lang="id-ID" sz="2000" dirty="0" smtClean="0">
                  <a:solidFill>
                    <a:schemeClr val="accent1">
                      <a:lumMod val="75000"/>
                    </a:schemeClr>
                  </a:solidFill>
                  <a:latin typeface="Arial Rounded MT Bold" panose="020F0704030504030204" pitchFamily="34" charset="0"/>
                </a:rPr>
                <a:t>Latar Belakang </a:t>
              </a:r>
              <a:endParaRPr lang="id-ID" sz="2000" dirty="0">
                <a:solidFill>
                  <a:schemeClr val="accent1">
                    <a:lumMod val="75000"/>
                  </a:schemeClr>
                </a:solidFill>
                <a:latin typeface="Arial Rounded MT Bold" panose="020F0704030504030204" pitchFamily="34" charset="0"/>
              </a:endParaRPr>
            </a:p>
          </p:txBody>
        </p:sp>
        <p:cxnSp>
          <p:nvCxnSpPr>
            <p:cNvPr id="72" name="Straight Connector 71"/>
            <p:cNvCxnSpPr/>
            <p:nvPr/>
          </p:nvCxnSpPr>
          <p:spPr>
            <a:xfrm>
              <a:off x="2266230" y="1082758"/>
              <a:ext cx="2103751" cy="0"/>
            </a:xfrm>
            <a:prstGeom prst="line">
              <a:avLst/>
            </a:prstGeom>
            <a:ln>
              <a:solidFill>
                <a:schemeClr val="accent1">
                  <a:lumMod val="75000"/>
                </a:schemeClr>
              </a:solidFill>
            </a:ln>
          </p:spPr>
          <p:style>
            <a:lnRef idx="2">
              <a:schemeClr val="accent2"/>
            </a:lnRef>
            <a:fillRef idx="0">
              <a:schemeClr val="accent2"/>
            </a:fillRef>
            <a:effectRef idx="1">
              <a:schemeClr val="accent2"/>
            </a:effectRef>
            <a:fontRef idx="minor">
              <a:schemeClr val="tx1"/>
            </a:fontRef>
          </p:style>
        </p:cxnSp>
      </p:grpSp>
      <p:sp>
        <p:nvSpPr>
          <p:cNvPr id="10" name="Rectangle 9"/>
          <p:cNvSpPr/>
          <p:nvPr/>
        </p:nvSpPr>
        <p:spPr>
          <a:xfrm>
            <a:off x="1553521" y="1573173"/>
            <a:ext cx="6229993" cy="2817694"/>
          </a:xfrm>
          <a:prstGeom prst="rect">
            <a:avLst/>
          </a:prstGeom>
        </p:spPr>
        <p:txBody>
          <a:bodyPr wrap="square">
            <a:spAutoFit/>
          </a:bodyPr>
          <a:lstStyle/>
          <a:p>
            <a:pPr marL="180340" marR="76200" indent="457200" algn="just">
              <a:lnSpc>
                <a:spcPct val="115000"/>
              </a:lnSpc>
            </a:pPr>
            <a:r>
              <a:rPr lang="en-US" dirty="0" err="1">
                <a:solidFill>
                  <a:schemeClr val="tx1"/>
                </a:solidFill>
                <a:latin typeface="Arial" panose="020B0604020202020204" pitchFamily="34" charset="0"/>
                <a:ea typeface="Times New Roman" panose="02020603050405020304" pitchFamily="18" charset="0"/>
              </a:rPr>
              <a:t>Komunikasi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merupakan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suatu</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aktivitas</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dasar</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manusia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dengan</a:t>
            </a:r>
            <a:r>
              <a:rPr lang="en-US" dirty="0">
                <a:solidFill>
                  <a:schemeClr val="tx1"/>
                </a:solidFill>
                <a:latin typeface="Arial" panose="020B0604020202020204" pitchFamily="34" charset="0"/>
                <a:ea typeface="Times New Roman" panose="02020603050405020304" pitchFamily="18" charset="0"/>
              </a:rPr>
              <a:t> </a:t>
            </a:r>
            <a:r>
              <a:rPr lang="en-US" dirty="0" err="1" smtClean="0">
                <a:solidFill>
                  <a:schemeClr val="tx1"/>
                </a:solidFill>
                <a:latin typeface="Arial" panose="020B0604020202020204" pitchFamily="34" charset="0"/>
                <a:ea typeface="Times New Roman" panose="02020603050405020304" pitchFamily="18" charset="0"/>
              </a:rPr>
              <a:t>adanya</a:t>
            </a:r>
            <a:r>
              <a:rPr lang="id-ID" spc="-285" dirty="0" smtClean="0">
                <a:solidFill>
                  <a:schemeClr val="tx1"/>
                </a:solidFill>
                <a:latin typeface="Arial" panose="020B0604020202020204" pitchFamily="34" charset="0"/>
                <a:ea typeface="Times New Roman" panose="02020603050405020304" pitchFamily="18" charset="0"/>
              </a:rPr>
              <a:t> </a:t>
            </a:r>
            <a:r>
              <a:rPr lang="en-US" dirty="0" err="1" smtClean="0">
                <a:solidFill>
                  <a:schemeClr val="tx1"/>
                </a:solidFill>
                <a:latin typeface="Arial" panose="020B0604020202020204" pitchFamily="34" charset="0"/>
                <a:ea typeface="Times New Roman" panose="02020603050405020304" pitchFamily="18" charset="0"/>
              </a:rPr>
              <a:t>komunikasi</a:t>
            </a:r>
            <a:r>
              <a:rPr lang="en-US" dirty="0" smtClean="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manusia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dapat</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saling</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berhubungan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antara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satu</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dengan</a:t>
            </a:r>
            <a:r>
              <a:rPr lang="en-US" dirty="0">
                <a:solidFill>
                  <a:schemeClr val="tx1"/>
                </a:solidFill>
                <a:latin typeface="Arial" panose="020B0604020202020204" pitchFamily="34" charset="0"/>
                <a:ea typeface="Times New Roman" panose="02020603050405020304" pitchFamily="18" charset="0"/>
              </a:rPr>
              <a:t> yang lain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baik</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dalam</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kehidupan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sehari-hari</a:t>
            </a:r>
            <a:r>
              <a:rPr lang="en-US" dirty="0">
                <a:solidFill>
                  <a:schemeClr val="tx1"/>
                </a:solidFill>
                <a:latin typeface="Arial" panose="020B0604020202020204" pitchFamily="34" charset="0"/>
                <a:ea typeface="Times New Roman" panose="02020603050405020304" pitchFamily="18" charset="0"/>
              </a:rPr>
              <a:t> di </a:t>
            </a:r>
            <a:r>
              <a:rPr lang="en-US" dirty="0" err="1">
                <a:solidFill>
                  <a:schemeClr val="tx1"/>
                </a:solidFill>
                <a:latin typeface="Arial" panose="020B0604020202020204" pitchFamily="34" charset="0"/>
                <a:ea typeface="Times New Roman" panose="02020603050405020304" pitchFamily="18" charset="0"/>
              </a:rPr>
              <a:t>dalam</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rumah</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tangga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pekerjaan</a:t>
            </a:r>
            <a:r>
              <a:rPr lang="en-US" dirty="0">
                <a:solidFill>
                  <a:schemeClr val="tx1"/>
                </a:solidFill>
                <a:latin typeface="Arial" panose="020B0604020202020204" pitchFamily="34" charset="0"/>
                <a:ea typeface="Times New Roman" panose="02020603050405020304" pitchFamily="18" charset="0"/>
              </a:rPr>
              <a:t>, di </a:t>
            </a:r>
            <a:r>
              <a:rPr lang="en-US" dirty="0" err="1">
                <a:solidFill>
                  <a:schemeClr val="tx1"/>
                </a:solidFill>
                <a:latin typeface="Arial" panose="020B0604020202020204" pitchFamily="34" charset="0"/>
                <a:ea typeface="Times New Roman" panose="02020603050405020304" pitchFamily="18" charset="0"/>
              </a:rPr>
              <a:t>pasar</a:t>
            </a:r>
            <a:r>
              <a:rPr lang="en-US" dirty="0">
                <a:solidFill>
                  <a:schemeClr val="tx1"/>
                </a:solidFill>
                <a:latin typeface="Arial" panose="020B0604020202020204" pitchFamily="34" charset="0"/>
                <a:ea typeface="Times New Roman" panose="02020603050405020304" pitchFamily="18" charset="0"/>
              </a:rPr>
              <a:t>,</a:t>
            </a:r>
            <a:r>
              <a:rPr lang="en-US" spc="-285" dirty="0">
                <a:solidFill>
                  <a:schemeClr val="tx1"/>
                </a:solidFill>
                <a:latin typeface="Arial" panose="020B0604020202020204" pitchFamily="34" charset="0"/>
                <a:ea typeface="Times New Roman" panose="02020603050405020304" pitchFamily="18" charset="0"/>
              </a:rPr>
              <a:t> </a:t>
            </a:r>
            <a:r>
              <a:rPr lang="en-US" dirty="0">
                <a:solidFill>
                  <a:schemeClr val="tx1"/>
                </a:solidFill>
                <a:latin typeface="Arial" panose="020B0604020202020204" pitchFamily="34" charset="0"/>
                <a:ea typeface="Times New Roman" panose="02020603050405020304" pitchFamily="18" charset="0"/>
              </a:rPr>
              <a:t>di</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dalam</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lingkungan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masyarakat</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maupun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dimana</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manusia</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itu</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berada</a:t>
            </a:r>
            <a:r>
              <a:rPr lang="en-US" dirty="0">
                <a:solidFill>
                  <a:schemeClr val="tx1"/>
                </a:solidFill>
                <a:latin typeface="Arial" panose="020B0604020202020204" pitchFamily="34" charset="0"/>
                <a:ea typeface="Times New Roman" panose="02020603050405020304" pitchFamily="18" charset="0"/>
              </a:rPr>
              <a:t>.</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Komunikasi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tidak</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dapat</a:t>
            </a:r>
            <a:r>
              <a:rPr lang="en-US" dirty="0">
                <a:solidFill>
                  <a:schemeClr val="tx1"/>
                </a:solidFill>
                <a:latin typeface="Arial" panose="020B0604020202020204" pitchFamily="34" charset="0"/>
                <a:ea typeface="Times New Roman" panose="02020603050405020304" pitchFamily="18" charset="0"/>
              </a:rPr>
              <a:t> di </a:t>
            </a:r>
            <a:r>
              <a:rPr lang="en-US" dirty="0" err="1">
                <a:solidFill>
                  <a:schemeClr val="tx1"/>
                </a:solidFill>
                <a:latin typeface="Arial" panose="020B0604020202020204" pitchFamily="34" charset="0"/>
                <a:ea typeface="Times New Roman" panose="02020603050405020304" pitchFamily="18" charset="0"/>
              </a:rPr>
              <a:t>pungkiri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bagi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manusia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begitu</a:t>
            </a:r>
            <a:r>
              <a:rPr lang="en-US" dirty="0">
                <a:solidFill>
                  <a:schemeClr val="tx1"/>
                </a:solidFill>
                <a:latin typeface="Arial" panose="020B0604020202020204" pitchFamily="34" charset="0"/>
                <a:ea typeface="Times New Roman" panose="02020603050405020304" pitchFamily="18" charset="0"/>
              </a:rPr>
              <a:t> pun </a:t>
            </a:r>
            <a:r>
              <a:rPr lang="en-US" dirty="0" err="1">
                <a:solidFill>
                  <a:schemeClr val="tx1"/>
                </a:solidFill>
                <a:latin typeface="Arial" panose="020B0604020202020204" pitchFamily="34" charset="0"/>
                <a:ea typeface="Times New Roman" panose="02020603050405020304" pitchFamily="18" charset="0"/>
              </a:rPr>
              <a:t>didalam</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suatu</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lembaga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atau</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organisasi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dengan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adanya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komunikasi</a:t>
            </a:r>
            <a:r>
              <a:rPr lang="en-US" dirty="0">
                <a:solidFill>
                  <a:schemeClr val="tx1"/>
                </a:solidFill>
                <a:latin typeface="Arial" panose="020B0604020202020204" pitchFamily="34" charset="0"/>
                <a:ea typeface="Times New Roman" panose="02020603050405020304" pitchFamily="18" charset="0"/>
              </a:rPr>
              <a:t> yang </a:t>
            </a:r>
            <a:r>
              <a:rPr lang="en-US" dirty="0" err="1">
                <a:solidFill>
                  <a:schemeClr val="tx1"/>
                </a:solidFill>
                <a:latin typeface="Arial" panose="020B0604020202020204" pitchFamily="34" charset="0"/>
                <a:ea typeface="Times New Roman" panose="02020603050405020304" pitchFamily="18" charset="0"/>
              </a:rPr>
              <a:t>baik</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organisasi</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berjalan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lebih</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lancar</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sesuai</a:t>
            </a:r>
            <a:r>
              <a:rPr lang="en-US" spc="5" dirty="0">
                <a:solidFill>
                  <a:schemeClr val="tx1"/>
                </a:solidFill>
                <a:latin typeface="Arial" panose="020B0604020202020204" pitchFamily="34" charset="0"/>
                <a:ea typeface="Times New Roman" panose="02020603050405020304" pitchFamily="18" charset="0"/>
              </a:rPr>
              <a:t> </a:t>
            </a:r>
            <a:r>
              <a:rPr lang="en-US" dirty="0">
                <a:solidFill>
                  <a:schemeClr val="tx1"/>
                </a:solidFill>
                <a:latin typeface="Arial" panose="020B0604020202020204" pitchFamily="34" charset="0"/>
                <a:ea typeface="Times New Roman" panose="02020603050405020304" pitchFamily="18" charset="0"/>
              </a:rPr>
              <a:t>yang</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akan</a:t>
            </a:r>
            <a:r>
              <a:rPr lang="en-US" spc="5" dirty="0">
                <a:solidFill>
                  <a:schemeClr val="tx1"/>
                </a:solidFill>
                <a:latin typeface="Arial" panose="020B0604020202020204" pitchFamily="34" charset="0"/>
                <a:ea typeface="Times New Roman" panose="02020603050405020304" pitchFamily="18" charset="0"/>
              </a:rPr>
              <a:t> </a:t>
            </a:r>
            <a:r>
              <a:rPr lang="en-US" dirty="0">
                <a:solidFill>
                  <a:schemeClr val="tx1"/>
                </a:solidFill>
                <a:latin typeface="Arial" panose="020B0604020202020204" pitchFamily="34" charset="0"/>
                <a:ea typeface="Times New Roman" panose="02020603050405020304" pitchFamily="18" charset="0"/>
              </a:rPr>
              <a:t>di</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inginkan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mendapatkan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keberhasilan</a:t>
            </a:r>
            <a:r>
              <a:rPr lang="en-US" dirty="0">
                <a:solidFill>
                  <a:schemeClr val="tx1"/>
                </a:solidFill>
                <a:latin typeface="Arial" panose="020B0604020202020204" pitchFamily="34" charset="0"/>
                <a:ea typeface="Times New Roman" panose="02020603050405020304" pitchFamily="18" charset="0"/>
              </a:rPr>
              <a:t> yang </a:t>
            </a:r>
            <a:r>
              <a:rPr lang="en-US" dirty="0" err="1">
                <a:solidFill>
                  <a:schemeClr val="tx1"/>
                </a:solidFill>
                <a:latin typeface="Arial" panose="020B0604020202020204" pitchFamily="34" charset="0"/>
                <a:ea typeface="Times New Roman" panose="02020603050405020304" pitchFamily="18" charset="0"/>
              </a:rPr>
              <a:t>luar</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biasa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begitu</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juga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sebalikanya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jika</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komunikasi</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tidak</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baik</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maka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terdapat</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keburukan</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dalam</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kerja</a:t>
            </a:r>
            <a:r>
              <a:rPr lang="en-US"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terlebih</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lagi</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akan</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terjadinya</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tidak</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teraturnya</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dalam</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struktur</a:t>
            </a:r>
            <a:r>
              <a:rPr lang="en-US" spc="5" dirty="0">
                <a:solidFill>
                  <a:schemeClr val="tx1"/>
                </a:solidFill>
                <a:latin typeface="Arial" panose="020B0604020202020204" pitchFamily="34" charset="0"/>
                <a:ea typeface="Times New Roman" panose="02020603050405020304" pitchFamily="18" charset="0"/>
              </a:rPr>
              <a:t> </a:t>
            </a:r>
            <a:r>
              <a:rPr lang="en-US" dirty="0" err="1">
                <a:solidFill>
                  <a:schemeClr val="tx1"/>
                </a:solidFill>
                <a:latin typeface="Arial" panose="020B0604020202020204" pitchFamily="34" charset="0"/>
                <a:ea typeface="Times New Roman" panose="02020603050405020304" pitchFamily="18" charset="0"/>
              </a:rPr>
              <a:t>organisasi</a:t>
            </a:r>
            <a:r>
              <a:rPr lang="en-US" spc="300" dirty="0">
                <a:solidFill>
                  <a:schemeClr val="tx1"/>
                </a:solidFill>
                <a:latin typeface="Arial" panose="020B0604020202020204" pitchFamily="34" charset="0"/>
                <a:ea typeface="Times New Roman" panose="02020603050405020304" pitchFamily="18" charset="0"/>
              </a:rPr>
              <a:t> </a:t>
            </a:r>
            <a:r>
              <a:rPr lang="en-US" dirty="0">
                <a:solidFill>
                  <a:schemeClr val="tx1"/>
                </a:solidFill>
                <a:latin typeface="Arial" panose="020B0604020202020204" pitchFamily="34" charset="0"/>
                <a:ea typeface="Times New Roman" panose="02020603050405020304" pitchFamily="18" charset="0"/>
              </a:rPr>
              <a:t>(</a:t>
            </a:r>
            <a:r>
              <a:rPr lang="en-US" dirty="0" err="1">
                <a:solidFill>
                  <a:schemeClr val="tx1"/>
                </a:solidFill>
                <a:latin typeface="Arial" panose="020B0604020202020204" pitchFamily="34" charset="0"/>
                <a:ea typeface="Times New Roman" panose="02020603050405020304" pitchFamily="18" charset="0"/>
              </a:rPr>
              <a:t>Liliweri</a:t>
            </a:r>
            <a:r>
              <a:rPr lang="en-US" dirty="0">
                <a:solidFill>
                  <a:schemeClr val="tx1"/>
                </a:solidFill>
                <a:latin typeface="Arial" panose="020B0604020202020204" pitchFamily="34" charset="0"/>
                <a:ea typeface="Times New Roman" panose="02020603050405020304" pitchFamily="18" charset="0"/>
              </a:rPr>
              <a:t>,</a:t>
            </a:r>
            <a:r>
              <a:rPr lang="en-US" spc="5" dirty="0">
                <a:solidFill>
                  <a:schemeClr val="tx1"/>
                </a:solidFill>
                <a:latin typeface="Arial" panose="020B0604020202020204" pitchFamily="34" charset="0"/>
                <a:ea typeface="Times New Roman" panose="02020603050405020304" pitchFamily="18" charset="0"/>
              </a:rPr>
              <a:t> </a:t>
            </a:r>
            <a:r>
              <a:rPr lang="en-US" dirty="0">
                <a:solidFill>
                  <a:schemeClr val="tx1"/>
                </a:solidFill>
                <a:latin typeface="Arial" panose="020B0604020202020204" pitchFamily="34" charset="0"/>
                <a:ea typeface="Times New Roman" panose="02020603050405020304" pitchFamily="18" charset="0"/>
              </a:rPr>
              <a:t>1997: 2).</a:t>
            </a:r>
            <a:endParaRPr lang="id-ID" sz="1600" dirty="0">
              <a:solidFill>
                <a:schemeClr val="tx1"/>
              </a:solidFill>
              <a:effectLst/>
              <a:latin typeface="Times New Roman" panose="02020603050405020304" pitchFamily="18" charset="0"/>
              <a:ea typeface="Times New Roman" panose="02020603050405020304" pitchFamily="18" charset="0"/>
            </a:endParaRPr>
          </a:p>
        </p:txBody>
      </p:sp>
      <p:pic>
        <p:nvPicPr>
          <p:cNvPr id="73" name="Google Shape;1302;p38"/>
          <p:cNvPicPr preferRelativeResize="0"/>
          <p:nvPr/>
        </p:nvPicPr>
        <p:blipFill rotWithShape="1">
          <a:blip r:embed="rId7">
            <a:alphaModFix/>
          </a:blip>
          <a:srcRect l="26806" t="7660" r="25401" b="5390"/>
          <a:stretch/>
        </p:blipFill>
        <p:spPr>
          <a:xfrm>
            <a:off x="-518099" y="-548766"/>
            <a:ext cx="1739952" cy="178060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grpSp>
        <p:nvGrpSpPr>
          <p:cNvPr id="25" name="Group 24"/>
          <p:cNvGrpSpPr/>
          <p:nvPr/>
        </p:nvGrpSpPr>
        <p:grpSpPr>
          <a:xfrm>
            <a:off x="7074443" y="-60303"/>
            <a:ext cx="1837179" cy="898060"/>
            <a:chOff x="7074443" y="-79353"/>
            <a:chExt cx="1837179" cy="898060"/>
          </a:xfrm>
        </p:grpSpPr>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grpSp>
        <p:nvGrpSpPr>
          <p:cNvPr id="44" name="Group 43"/>
          <p:cNvGrpSpPr/>
          <p:nvPr/>
        </p:nvGrpSpPr>
        <p:grpSpPr>
          <a:xfrm>
            <a:off x="986848" y="845457"/>
            <a:ext cx="3881098" cy="2271446"/>
            <a:chOff x="1073674" y="847343"/>
            <a:chExt cx="3881098" cy="2271446"/>
          </a:xfrm>
        </p:grpSpPr>
        <p:sp>
          <p:nvSpPr>
            <p:cNvPr id="45" name="Rectangle 44"/>
            <p:cNvSpPr/>
            <p:nvPr/>
          </p:nvSpPr>
          <p:spPr>
            <a:xfrm>
              <a:off x="1073674" y="1302907"/>
              <a:ext cx="3881098" cy="1815882"/>
            </a:xfrm>
            <a:prstGeom prst="rect">
              <a:avLst/>
            </a:prstGeom>
          </p:spPr>
          <p:txBody>
            <a:bodyPr wrap="square">
              <a:spAutoFit/>
            </a:bodyPr>
            <a:lstStyle/>
            <a:p>
              <a:pPr indent="228600">
                <a:spcBef>
                  <a:spcPts val="1200"/>
                </a:spcBef>
              </a:pPr>
              <a:r>
                <a:rPr lang="id-ID" dirty="0">
                  <a:solidFill>
                    <a:schemeClr val="accent1">
                      <a:lumMod val="75000"/>
                    </a:schemeClr>
                  </a:solidFill>
                  <a:latin typeface="Calibri" panose="020F0502020204030204" pitchFamily="34" charset="0"/>
                  <a:ea typeface="Times New Roman" panose="02020603050405020304" pitchFamily="18" charset="0"/>
                </a:rPr>
                <a:t>Komunikasi interpersonal terjadi ketika dua individu terlibat dalam </a:t>
              </a:r>
              <a:r>
                <a:rPr lang="id-ID" dirty="0" smtClean="0">
                  <a:solidFill>
                    <a:schemeClr val="accent1">
                      <a:lumMod val="75000"/>
                    </a:schemeClr>
                  </a:solidFill>
                  <a:latin typeface="Calibri" panose="020F0502020204030204" pitchFamily="34" charset="0"/>
                  <a:ea typeface="Times New Roman" panose="02020603050405020304" pitchFamily="18" charset="0"/>
                </a:rPr>
                <a:t>proses komunikasi</a:t>
              </a:r>
              <a:r>
                <a:rPr lang="id-ID" dirty="0">
                  <a:solidFill>
                    <a:schemeClr val="accent1">
                      <a:lumMod val="75000"/>
                    </a:schemeClr>
                  </a:solidFill>
                  <a:latin typeface="Calibri" panose="020F0502020204030204" pitchFamily="34" charset="0"/>
                  <a:ea typeface="Times New Roman" panose="02020603050405020304" pitchFamily="18" charset="0"/>
                </a:rPr>
                <a:t> . Dalam arti yang lebih luas, komunikasi interpersonal adalah pertukaran informasi, ide, pendapat dan perasaan yang berkaitan dengan peristiwa pribadi, keluarga, organisasi, sosial, nasional dan internasional antara dua orang yang berada di tempat yang sama.</a:t>
              </a:r>
              <a:endParaRPr lang="id-ID" dirty="0">
                <a:solidFill>
                  <a:schemeClr val="accent1">
                    <a:lumMod val="75000"/>
                  </a:schemeClr>
                </a:solidFill>
                <a:latin typeface="Times New Roman" panose="02020603050405020304" pitchFamily="18" charset="0"/>
                <a:ea typeface="Times New Roman" panose="02020603050405020304" pitchFamily="18" charset="0"/>
              </a:endParaRPr>
            </a:p>
          </p:txBody>
        </p:sp>
        <p:grpSp>
          <p:nvGrpSpPr>
            <p:cNvPr id="46" name="Group 45"/>
            <p:cNvGrpSpPr/>
            <p:nvPr/>
          </p:nvGrpSpPr>
          <p:grpSpPr>
            <a:xfrm>
              <a:off x="1180000" y="847343"/>
              <a:ext cx="3086101" cy="348030"/>
              <a:chOff x="1180000" y="847343"/>
              <a:chExt cx="3086101" cy="348030"/>
            </a:xfrm>
          </p:grpSpPr>
          <p:sp>
            <p:nvSpPr>
              <p:cNvPr id="47" name="Rounded Rectangle 46"/>
              <p:cNvSpPr/>
              <p:nvPr/>
            </p:nvSpPr>
            <p:spPr>
              <a:xfrm>
                <a:off x="1180000" y="847343"/>
                <a:ext cx="3030493" cy="34803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Rectangle 47"/>
              <p:cNvSpPr/>
              <p:nvPr/>
            </p:nvSpPr>
            <p:spPr>
              <a:xfrm>
                <a:off x="1180000" y="872528"/>
                <a:ext cx="3086101" cy="322845"/>
              </a:xfrm>
              <a:prstGeom prst="rect">
                <a:avLst/>
              </a:prstGeom>
            </p:spPr>
            <p:txBody>
              <a:bodyPr wrap="none">
                <a:spAutoFit/>
              </a:bodyPr>
              <a:lstStyle/>
              <a:p>
                <a:pPr lvl="0">
                  <a:lnSpc>
                    <a:spcPct val="107000"/>
                  </a:lnSpc>
                  <a:spcAft>
                    <a:spcPts val="800"/>
                  </a:spcAft>
                </a:pPr>
                <a:r>
                  <a:rPr lang="id-ID" b="1" dirty="0" smtClean="0">
                    <a:solidFill>
                      <a:schemeClr val="bg2">
                        <a:lumMod val="75000"/>
                      </a:schemeClr>
                    </a:solidFill>
                    <a:latin typeface="Calibri" panose="020F0502020204030204" pitchFamily="34" charset="0"/>
                    <a:ea typeface="SimSun" panose="02010600030101010101" pitchFamily="2" charset="-122"/>
                    <a:cs typeface="SimSun" panose="02010600030101010101" pitchFamily="2" charset="-122"/>
                  </a:rPr>
                  <a:t>A. Mengenal </a:t>
                </a:r>
                <a:r>
                  <a:rPr lang="id-ID" b="1" dirty="0">
                    <a:solidFill>
                      <a:schemeClr val="bg2">
                        <a:lumMod val="75000"/>
                      </a:schemeClr>
                    </a:solidFill>
                    <a:latin typeface="Calibri" panose="020F0502020204030204" pitchFamily="34" charset="0"/>
                    <a:ea typeface="SimSun" panose="02010600030101010101" pitchFamily="2" charset="-122"/>
                    <a:cs typeface="SimSun" panose="02010600030101010101" pitchFamily="2" charset="-122"/>
                  </a:rPr>
                  <a:t>Komunikasi </a:t>
                </a:r>
                <a:r>
                  <a:rPr lang="id-ID" b="1" dirty="0" smtClean="0">
                    <a:solidFill>
                      <a:schemeClr val="bg2">
                        <a:lumMod val="75000"/>
                      </a:schemeClr>
                    </a:solidFill>
                    <a:latin typeface="Calibri" panose="020F0502020204030204" pitchFamily="34" charset="0"/>
                    <a:ea typeface="SimSun" panose="02010600030101010101" pitchFamily="2" charset="-122"/>
                    <a:cs typeface="SimSun" panose="02010600030101010101" pitchFamily="2" charset="-122"/>
                  </a:rPr>
                  <a:t>Interpersonal</a:t>
                </a:r>
              </a:p>
            </p:txBody>
          </p:sp>
        </p:grpSp>
      </p:grpSp>
      <p:grpSp>
        <p:nvGrpSpPr>
          <p:cNvPr id="49" name="Group 48"/>
          <p:cNvGrpSpPr/>
          <p:nvPr/>
        </p:nvGrpSpPr>
        <p:grpSpPr>
          <a:xfrm>
            <a:off x="5411465" y="1827999"/>
            <a:ext cx="3519175" cy="294298"/>
            <a:chOff x="4756145" y="2140115"/>
            <a:chExt cx="3078193" cy="153922"/>
          </a:xfrm>
        </p:grpSpPr>
        <p:grpSp>
          <p:nvGrpSpPr>
            <p:cNvPr id="50" name="Google Shape;9691;p77"/>
            <p:cNvGrpSpPr/>
            <p:nvPr/>
          </p:nvGrpSpPr>
          <p:grpSpPr>
            <a:xfrm>
              <a:off x="4756145" y="2140115"/>
              <a:ext cx="2416180" cy="153922"/>
              <a:chOff x="3558801" y="4011427"/>
              <a:chExt cx="1866000" cy="111417"/>
            </a:xfrm>
          </p:grpSpPr>
          <p:sp>
            <p:nvSpPr>
              <p:cNvPr id="52" name="Google Shape;9692;p77"/>
              <p:cNvSpPr/>
              <p:nvPr/>
            </p:nvSpPr>
            <p:spPr>
              <a:xfrm rot="5400000" flipH="1">
                <a:off x="4436151"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93;p77"/>
              <p:cNvSpPr/>
              <p:nvPr/>
            </p:nvSpPr>
            <p:spPr>
              <a:xfrm rot="5400000" flipH="1">
                <a:off x="3597117" y="3973193"/>
                <a:ext cx="111416" cy="187885"/>
              </a:xfrm>
              <a:prstGeom prst="round2SameRect">
                <a:avLst>
                  <a:gd name="adj1" fmla="val 50000"/>
                  <a:gd name="adj2" fmla="val 45874"/>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Rectangle 50"/>
            <p:cNvSpPr/>
            <p:nvPr/>
          </p:nvSpPr>
          <p:spPr>
            <a:xfrm>
              <a:off x="4756145" y="2149923"/>
              <a:ext cx="3078193" cy="134143"/>
            </a:xfrm>
            <a:prstGeom prst="rect">
              <a:avLst/>
            </a:prstGeom>
          </p:spPr>
          <p:txBody>
            <a:bodyPr wrap="square">
              <a:spAutoFit/>
            </a:bodyPr>
            <a:lstStyle/>
            <a:p>
              <a:pPr>
                <a:lnSpc>
                  <a:spcPct val="107000"/>
                </a:lnSpc>
                <a:spcAft>
                  <a:spcPts val="800"/>
                </a:spcAft>
              </a:pPr>
              <a:r>
                <a:rPr lang="id-ID" sz="1050" b="1" dirty="0" smtClean="0">
                  <a:solidFill>
                    <a:schemeClr val="tx1">
                      <a:lumMod val="95000"/>
                    </a:schemeClr>
                  </a:solidFill>
                  <a:latin typeface="Calibri" panose="020F0502020204030204" pitchFamily="34" charset="0"/>
                  <a:ea typeface="SimSun" panose="02010600030101010101" pitchFamily="2" charset="-122"/>
                  <a:cs typeface="SimSun" panose="02010600030101010101" pitchFamily="2" charset="-122"/>
                </a:rPr>
                <a:t>B</a:t>
              </a:r>
              <a:r>
                <a:rPr lang="id-ID" sz="1050" b="1" dirty="0" smtClean="0">
                  <a:solidFill>
                    <a:schemeClr val="bg2">
                      <a:lumMod val="75000"/>
                    </a:schemeClr>
                  </a:solidFill>
                  <a:latin typeface="Calibri" panose="020F0502020204030204" pitchFamily="34" charset="0"/>
                  <a:ea typeface="SimSun" panose="02010600030101010101" pitchFamily="2" charset="-122"/>
                  <a:cs typeface="SimSun" panose="02010600030101010101" pitchFamily="2" charset="-122"/>
                </a:rPr>
                <a:t>    </a:t>
              </a:r>
              <a:r>
                <a:rPr lang="id-ID" sz="1050" b="1" dirty="0" smtClean="0">
                  <a:solidFill>
                    <a:schemeClr val="bg2">
                      <a:lumMod val="75000"/>
                    </a:schemeClr>
                  </a:solidFill>
                </a:rPr>
                <a:t>Jenis </a:t>
              </a:r>
              <a:r>
                <a:rPr lang="id-ID" sz="1050" b="1" dirty="0">
                  <a:solidFill>
                    <a:schemeClr val="bg2">
                      <a:lumMod val="75000"/>
                    </a:schemeClr>
                  </a:solidFill>
                </a:rPr>
                <a:t>Jenis Komunikasi Interpersonal</a:t>
              </a:r>
            </a:p>
          </p:txBody>
        </p:sp>
      </p:grpSp>
      <p:grpSp>
        <p:nvGrpSpPr>
          <p:cNvPr id="54" name="Google Shape;6270;p72"/>
          <p:cNvGrpSpPr/>
          <p:nvPr/>
        </p:nvGrpSpPr>
        <p:grpSpPr>
          <a:xfrm>
            <a:off x="5449564" y="2300495"/>
            <a:ext cx="3141985" cy="441139"/>
            <a:chOff x="4411970" y="2233974"/>
            <a:chExt cx="763574" cy="189067"/>
          </a:xfrm>
        </p:grpSpPr>
        <p:sp>
          <p:nvSpPr>
            <p:cNvPr id="55" name="Google Shape;6271;p72"/>
            <p:cNvSpPr/>
            <p:nvPr/>
          </p:nvSpPr>
          <p:spPr>
            <a:xfrm>
              <a:off x="4411970" y="2278598"/>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dirty="0"/>
                <a:t> </a:t>
              </a:r>
              <a:r>
                <a:rPr dirty="0" smtClean="0"/>
                <a:t>           </a:t>
              </a:r>
              <a:r>
                <a:rPr b="1" dirty="0" err="1" smtClean="0">
                  <a:solidFill>
                    <a:schemeClr val="accent1">
                      <a:lumMod val="75000"/>
                    </a:schemeClr>
                  </a:solidFill>
                </a:rPr>
                <a:t>Lisan</a:t>
              </a:r>
              <a:endParaRPr b="1" dirty="0">
                <a:solidFill>
                  <a:schemeClr val="accent1">
                    <a:lumMod val="75000"/>
                  </a:schemeClr>
                </a:solidFill>
              </a:endParaRPr>
            </a:p>
          </p:txBody>
        </p:sp>
        <p:sp>
          <p:nvSpPr>
            <p:cNvPr id="56" name="Google Shape;6272;p72"/>
            <p:cNvSpPr/>
            <p:nvPr/>
          </p:nvSpPr>
          <p:spPr>
            <a:xfrm>
              <a:off x="4411970" y="2233974"/>
              <a:ext cx="136266" cy="12783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b="1" dirty="0"/>
                <a:t>1</a:t>
              </a:r>
            </a:p>
          </p:txBody>
        </p:sp>
      </p:grpSp>
      <p:grpSp>
        <p:nvGrpSpPr>
          <p:cNvPr id="57" name="Google Shape;6270;p72"/>
          <p:cNvGrpSpPr/>
          <p:nvPr/>
        </p:nvGrpSpPr>
        <p:grpSpPr>
          <a:xfrm>
            <a:off x="5449564" y="2814845"/>
            <a:ext cx="3141985" cy="441139"/>
            <a:chOff x="4411970" y="2233974"/>
            <a:chExt cx="763574" cy="189067"/>
          </a:xfrm>
        </p:grpSpPr>
        <p:sp>
          <p:nvSpPr>
            <p:cNvPr id="58" name="Google Shape;6271;p72"/>
            <p:cNvSpPr/>
            <p:nvPr/>
          </p:nvSpPr>
          <p:spPr>
            <a:xfrm>
              <a:off x="4411970" y="2278598"/>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dirty="0"/>
                <a:t> </a:t>
              </a:r>
              <a:r>
                <a:rPr dirty="0" smtClean="0"/>
                <a:t>           </a:t>
              </a:r>
              <a:r>
                <a:rPr b="1" dirty="0" err="1" smtClean="0">
                  <a:solidFill>
                    <a:schemeClr val="accent1">
                      <a:lumMod val="75000"/>
                    </a:schemeClr>
                  </a:solidFill>
                </a:rPr>
                <a:t>Mendengarkan</a:t>
              </a:r>
              <a:endParaRPr b="1" dirty="0">
                <a:solidFill>
                  <a:schemeClr val="accent1">
                    <a:lumMod val="75000"/>
                  </a:schemeClr>
                </a:solidFill>
              </a:endParaRPr>
            </a:p>
          </p:txBody>
        </p:sp>
        <p:sp>
          <p:nvSpPr>
            <p:cNvPr id="59" name="Google Shape;6272;p72"/>
            <p:cNvSpPr/>
            <p:nvPr/>
          </p:nvSpPr>
          <p:spPr>
            <a:xfrm>
              <a:off x="4411970" y="2233974"/>
              <a:ext cx="136266" cy="12783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b="1" dirty="0" smtClean="0"/>
                <a:t>2</a:t>
              </a:r>
              <a:endParaRPr b="1" dirty="0"/>
            </a:p>
          </p:txBody>
        </p:sp>
      </p:grpSp>
      <p:grpSp>
        <p:nvGrpSpPr>
          <p:cNvPr id="60" name="Google Shape;6270;p72"/>
          <p:cNvGrpSpPr/>
          <p:nvPr/>
        </p:nvGrpSpPr>
        <p:grpSpPr>
          <a:xfrm>
            <a:off x="5449564" y="3853070"/>
            <a:ext cx="3141985" cy="441139"/>
            <a:chOff x="4411970" y="2233974"/>
            <a:chExt cx="763574" cy="189067"/>
          </a:xfrm>
        </p:grpSpPr>
        <p:sp>
          <p:nvSpPr>
            <p:cNvPr id="61" name="Google Shape;6271;p72"/>
            <p:cNvSpPr/>
            <p:nvPr/>
          </p:nvSpPr>
          <p:spPr>
            <a:xfrm>
              <a:off x="4411970" y="2278598"/>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dirty="0"/>
                <a:t> </a:t>
              </a:r>
              <a:r>
                <a:rPr dirty="0" smtClean="0"/>
                <a:t>           </a:t>
              </a:r>
              <a:r>
                <a:rPr b="1" dirty="0" err="1" smtClean="0">
                  <a:solidFill>
                    <a:schemeClr val="accent1">
                      <a:lumMod val="75000"/>
                    </a:schemeClr>
                  </a:solidFill>
                </a:rPr>
                <a:t>Komunikasi</a:t>
              </a:r>
              <a:r>
                <a:rPr b="1" dirty="0" smtClean="0">
                  <a:solidFill>
                    <a:schemeClr val="accent1">
                      <a:lumMod val="75000"/>
                    </a:schemeClr>
                  </a:solidFill>
                </a:rPr>
                <a:t> Non-Verbal</a:t>
              </a:r>
              <a:endParaRPr b="1" dirty="0">
                <a:solidFill>
                  <a:schemeClr val="accent1">
                    <a:lumMod val="75000"/>
                  </a:schemeClr>
                </a:solidFill>
              </a:endParaRPr>
            </a:p>
          </p:txBody>
        </p:sp>
        <p:sp>
          <p:nvSpPr>
            <p:cNvPr id="62" name="Google Shape;6272;p72"/>
            <p:cNvSpPr/>
            <p:nvPr/>
          </p:nvSpPr>
          <p:spPr>
            <a:xfrm>
              <a:off x="4411970" y="2233974"/>
              <a:ext cx="136266" cy="12783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b="1" dirty="0"/>
                <a:t>4</a:t>
              </a:r>
            </a:p>
          </p:txBody>
        </p:sp>
      </p:grpSp>
      <p:grpSp>
        <p:nvGrpSpPr>
          <p:cNvPr id="63" name="Google Shape;6270;p72"/>
          <p:cNvGrpSpPr/>
          <p:nvPr/>
        </p:nvGrpSpPr>
        <p:grpSpPr>
          <a:xfrm>
            <a:off x="5449564" y="3338064"/>
            <a:ext cx="3141985" cy="441139"/>
            <a:chOff x="4411970" y="2233974"/>
            <a:chExt cx="763574" cy="189067"/>
          </a:xfrm>
        </p:grpSpPr>
        <p:sp>
          <p:nvSpPr>
            <p:cNvPr id="64" name="Google Shape;6271;p72"/>
            <p:cNvSpPr/>
            <p:nvPr/>
          </p:nvSpPr>
          <p:spPr>
            <a:xfrm>
              <a:off x="4411970" y="2278598"/>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dirty="0"/>
                <a:t> </a:t>
              </a:r>
              <a:r>
                <a:rPr dirty="0" smtClean="0"/>
                <a:t>           </a:t>
              </a:r>
              <a:r>
                <a:rPr b="1" dirty="0" err="1" smtClean="0">
                  <a:solidFill>
                    <a:schemeClr val="accent1">
                      <a:lumMod val="75000"/>
                    </a:schemeClr>
                  </a:solidFill>
                </a:rPr>
                <a:t>Komunikasi</a:t>
              </a:r>
              <a:r>
                <a:rPr b="1" dirty="0" smtClean="0">
                  <a:solidFill>
                    <a:schemeClr val="accent1">
                      <a:lumMod val="75000"/>
                    </a:schemeClr>
                  </a:solidFill>
                </a:rPr>
                <a:t> </a:t>
              </a:r>
              <a:r>
                <a:rPr b="1" dirty="0" err="1" smtClean="0">
                  <a:solidFill>
                    <a:schemeClr val="accent1">
                      <a:lumMod val="75000"/>
                    </a:schemeClr>
                  </a:solidFill>
                </a:rPr>
                <a:t>tertulis</a:t>
              </a:r>
              <a:endParaRPr b="1" dirty="0">
                <a:solidFill>
                  <a:schemeClr val="accent1">
                    <a:lumMod val="75000"/>
                  </a:schemeClr>
                </a:solidFill>
              </a:endParaRPr>
            </a:p>
          </p:txBody>
        </p:sp>
        <p:sp>
          <p:nvSpPr>
            <p:cNvPr id="65" name="Google Shape;6272;p72"/>
            <p:cNvSpPr/>
            <p:nvPr/>
          </p:nvSpPr>
          <p:spPr>
            <a:xfrm>
              <a:off x="4411970" y="2233974"/>
              <a:ext cx="136266" cy="12783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b="1" dirty="0" smtClean="0"/>
                <a:t>3</a:t>
              </a:r>
              <a:endParaRPr b="1" dirty="0"/>
            </a:p>
          </p:txBody>
        </p:sp>
      </p:grpSp>
      <p:pic>
        <p:nvPicPr>
          <p:cNvPr id="83" name="Google Shape;1302;p38"/>
          <p:cNvPicPr preferRelativeResize="0"/>
          <p:nvPr/>
        </p:nvPicPr>
        <p:blipFill rotWithShape="1">
          <a:blip r:embed="rId6">
            <a:alphaModFix/>
          </a:blip>
          <a:srcRect l="26806" t="7660" r="25401" b="5390"/>
          <a:stretch/>
        </p:blipFill>
        <p:spPr>
          <a:xfrm>
            <a:off x="3448229" y="4294209"/>
            <a:ext cx="1739952" cy="17806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down)">
                                      <p:cBhvr>
                                        <p:cTn id="19" dur="500"/>
                                        <p:tgtEl>
                                          <p:spTgt spid="5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down)">
                                      <p:cBhvr>
                                        <p:cTn id="24" dur="500"/>
                                        <p:tgtEl>
                                          <p:spTgt spid="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down)">
                                      <p:cBhvr>
                                        <p:cTn id="29" dur="500"/>
                                        <p:tgtEl>
                                          <p:spTgt spid="6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down)">
                                      <p:cBhvr>
                                        <p:cTn id="3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4" name="Google Shape;1323;p39"/>
          <p:cNvSpPr/>
          <p:nvPr/>
        </p:nvSpPr>
        <p:spPr>
          <a:xfrm rot="5400000">
            <a:off x="683531" y="2114686"/>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24;p39"/>
          <p:cNvSpPr/>
          <p:nvPr/>
        </p:nvSpPr>
        <p:spPr>
          <a:xfrm rot="5400000">
            <a:off x="2982027" y="2605289"/>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6" name="Google Shape;1325;p39"/>
          <p:cNvSpPr/>
          <p:nvPr/>
        </p:nvSpPr>
        <p:spPr>
          <a:xfrm rot="5400000">
            <a:off x="7235905" y="1964032"/>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7" name="Google Shape;1326;p39"/>
          <p:cNvSpPr txBox="1">
            <a:spLocks noGrp="1"/>
          </p:cNvSpPr>
          <p:nvPr>
            <p:ph type="title"/>
          </p:nvPr>
        </p:nvSpPr>
        <p:spPr>
          <a:xfrm>
            <a:off x="735488" y="6457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000" dirty="0" smtClean="0"/>
              <a:t>Fungsi Dan Tujuan Komunikasi Interpersonal </a:t>
            </a:r>
            <a:endParaRPr sz="2000" dirty="0"/>
          </a:p>
        </p:txBody>
      </p:sp>
      <p:grpSp>
        <p:nvGrpSpPr>
          <p:cNvPr id="138" name="Google Shape;1333;p39"/>
          <p:cNvGrpSpPr/>
          <p:nvPr/>
        </p:nvGrpSpPr>
        <p:grpSpPr>
          <a:xfrm>
            <a:off x="910403" y="2259036"/>
            <a:ext cx="531542" cy="602023"/>
            <a:chOff x="4020665" y="1431080"/>
            <a:chExt cx="531542" cy="602023"/>
          </a:xfrm>
        </p:grpSpPr>
        <p:sp>
          <p:nvSpPr>
            <p:cNvPr id="139"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349;p39"/>
          <p:cNvGrpSpPr/>
          <p:nvPr/>
        </p:nvGrpSpPr>
        <p:grpSpPr>
          <a:xfrm>
            <a:off x="3164721" y="2718611"/>
            <a:ext cx="590713" cy="601957"/>
            <a:chOff x="1230449" y="2288393"/>
            <a:chExt cx="590713" cy="601957"/>
          </a:xfrm>
        </p:grpSpPr>
        <p:sp>
          <p:nvSpPr>
            <p:cNvPr id="155"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6"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7"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8"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59"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0"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1"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2"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3"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4"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5"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6"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67"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68" name="Google Shape;1363;p39"/>
          <p:cNvGrpSpPr/>
          <p:nvPr/>
        </p:nvGrpSpPr>
        <p:grpSpPr>
          <a:xfrm>
            <a:off x="7421235" y="2077321"/>
            <a:ext cx="585440" cy="602023"/>
            <a:chOff x="1888890" y="3144712"/>
            <a:chExt cx="585440" cy="602023"/>
          </a:xfrm>
        </p:grpSpPr>
        <p:sp>
          <p:nvSpPr>
            <p:cNvPr id="169" name="Google Shape;1364;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0" name="Google Shape;1365;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1" name="Google Shape;1366;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2" name="Google Shape;1367;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3" name="Google Shape;1368;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4" name="Google Shape;1369;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5" name="Google Shape;1370;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6" name="Google Shape;1371;p39"/>
          <p:cNvGrpSpPr/>
          <p:nvPr/>
        </p:nvGrpSpPr>
        <p:grpSpPr>
          <a:xfrm>
            <a:off x="8733910" y="1814726"/>
            <a:ext cx="76825" cy="76800"/>
            <a:chOff x="3104875" y="1099400"/>
            <a:chExt cx="76825" cy="76800"/>
          </a:xfrm>
        </p:grpSpPr>
        <p:sp>
          <p:nvSpPr>
            <p:cNvPr id="177"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8"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79" name="Google Shape;1377;p39"/>
          <p:cNvGrpSpPr/>
          <p:nvPr/>
        </p:nvGrpSpPr>
        <p:grpSpPr>
          <a:xfrm>
            <a:off x="2354087" y="1857743"/>
            <a:ext cx="76825" cy="76800"/>
            <a:chOff x="3104875" y="1099400"/>
            <a:chExt cx="76825" cy="76800"/>
          </a:xfrm>
        </p:grpSpPr>
        <p:sp>
          <p:nvSpPr>
            <p:cNvPr id="180"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81"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pic>
        <p:nvPicPr>
          <p:cNvPr id="182"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grpSp>
        <p:nvGrpSpPr>
          <p:cNvPr id="183" name="Group 182"/>
          <p:cNvGrpSpPr/>
          <p:nvPr/>
        </p:nvGrpSpPr>
        <p:grpSpPr>
          <a:xfrm>
            <a:off x="7074443" y="-79353"/>
            <a:ext cx="1837179" cy="898060"/>
            <a:chOff x="7074443" y="-79353"/>
            <a:chExt cx="1837179" cy="898060"/>
          </a:xfrm>
        </p:grpSpPr>
        <p:pic>
          <p:nvPicPr>
            <p:cNvPr id="184" name="Picture 1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185" name="Picture 1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sp>
        <p:nvSpPr>
          <p:cNvPr id="186" name="Subtitle 4"/>
          <p:cNvSpPr>
            <a:spLocks noGrp="1"/>
          </p:cNvSpPr>
          <p:nvPr>
            <p:ph type="subTitle" idx="4294967295"/>
          </p:nvPr>
        </p:nvSpPr>
        <p:spPr>
          <a:xfrm>
            <a:off x="448264" y="3173231"/>
            <a:ext cx="2196297" cy="457200"/>
          </a:xfrm>
          <a:prstGeom prst="rect">
            <a:avLst/>
          </a:prstGeom>
        </p:spPr>
        <p:txBody>
          <a:bodyPr/>
          <a:lstStyle/>
          <a:p>
            <a:r>
              <a:rPr lang="id-ID" sz="1600" dirty="0"/>
              <a:t> </a:t>
            </a:r>
            <a:r>
              <a:rPr lang="id-ID" sz="1600" b="1" dirty="0">
                <a:solidFill>
                  <a:schemeClr val="accent1">
                    <a:lumMod val="75000"/>
                  </a:schemeClr>
                </a:solidFill>
              </a:rPr>
              <a:t>Menbentuk </a:t>
            </a:r>
            <a:endParaRPr lang="id-ID" sz="1600" b="1" dirty="0" smtClean="0">
              <a:solidFill>
                <a:schemeClr val="accent1">
                  <a:lumMod val="75000"/>
                </a:schemeClr>
              </a:solidFill>
            </a:endParaRPr>
          </a:p>
          <a:p>
            <a:r>
              <a:rPr lang="id-ID" sz="1600" b="1" dirty="0" smtClean="0">
                <a:solidFill>
                  <a:schemeClr val="accent1">
                    <a:lumMod val="75000"/>
                  </a:schemeClr>
                </a:solidFill>
              </a:rPr>
              <a:t>Kepercayaan</a:t>
            </a:r>
            <a:endParaRPr lang="id-ID" sz="1600" dirty="0"/>
          </a:p>
        </p:txBody>
      </p:sp>
      <p:sp>
        <p:nvSpPr>
          <p:cNvPr id="187" name="Subtitle 5"/>
          <p:cNvSpPr>
            <a:spLocks noGrp="1"/>
          </p:cNvSpPr>
          <p:nvPr>
            <p:ph type="subTitle" idx="4294967295"/>
          </p:nvPr>
        </p:nvSpPr>
        <p:spPr>
          <a:xfrm>
            <a:off x="2506043" y="3683498"/>
            <a:ext cx="1928720" cy="488296"/>
          </a:xfrm>
          <a:prstGeom prst="rect">
            <a:avLst/>
          </a:prstGeom>
        </p:spPr>
        <p:txBody>
          <a:bodyPr/>
          <a:lstStyle/>
          <a:p>
            <a:pPr algn="ctr"/>
            <a:r>
              <a:rPr lang="id-ID" sz="1600" b="1" dirty="0" smtClean="0">
                <a:solidFill>
                  <a:schemeClr val="accent1"/>
                </a:solidFill>
              </a:rPr>
              <a:t>Mengidentifikasi</a:t>
            </a:r>
          </a:p>
          <a:p>
            <a:pPr algn="ctr"/>
            <a:r>
              <a:rPr lang="id-ID" sz="1600" b="1" dirty="0" smtClean="0">
                <a:solidFill>
                  <a:schemeClr val="accent1"/>
                </a:solidFill>
              </a:rPr>
              <a:t>Hambartan</a:t>
            </a:r>
            <a:endParaRPr lang="id-ID" sz="1600" b="1" dirty="0">
              <a:solidFill>
                <a:schemeClr val="accent1"/>
              </a:solidFill>
            </a:endParaRPr>
          </a:p>
        </p:txBody>
      </p:sp>
      <p:sp>
        <p:nvSpPr>
          <p:cNvPr id="188" name="Subtitle 6"/>
          <p:cNvSpPr>
            <a:spLocks noGrp="1"/>
          </p:cNvSpPr>
          <p:nvPr>
            <p:ph type="subTitle" idx="4294967295"/>
          </p:nvPr>
        </p:nvSpPr>
        <p:spPr>
          <a:xfrm>
            <a:off x="6964728" y="3033421"/>
            <a:ext cx="1769181" cy="457200"/>
          </a:xfrm>
          <a:prstGeom prst="rect">
            <a:avLst/>
          </a:prstGeom>
        </p:spPr>
        <p:txBody>
          <a:bodyPr/>
          <a:lstStyle/>
          <a:p>
            <a:pPr algn="ctr"/>
            <a:r>
              <a:rPr lang="id-ID" sz="1600" b="1" dirty="0" smtClean="0">
                <a:solidFill>
                  <a:schemeClr val="accent1"/>
                </a:solidFill>
              </a:rPr>
              <a:t>Menguatkan Tim</a:t>
            </a:r>
            <a:endParaRPr lang="id-ID" sz="1600" b="1" dirty="0">
              <a:solidFill>
                <a:schemeClr val="accent1"/>
              </a:solidFill>
            </a:endParaRPr>
          </a:p>
        </p:txBody>
      </p:sp>
      <p:sp>
        <p:nvSpPr>
          <p:cNvPr id="189" name="Google Shape;1325;p39"/>
          <p:cNvSpPr/>
          <p:nvPr/>
        </p:nvSpPr>
        <p:spPr>
          <a:xfrm rot="5400000">
            <a:off x="5150938" y="1529291"/>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nvGrpSpPr>
          <p:cNvPr id="190" name="Google Shape;1363;p39"/>
          <p:cNvGrpSpPr/>
          <p:nvPr/>
        </p:nvGrpSpPr>
        <p:grpSpPr>
          <a:xfrm>
            <a:off x="5336268" y="1642580"/>
            <a:ext cx="585440" cy="602023"/>
            <a:chOff x="1888890" y="3144712"/>
            <a:chExt cx="585440" cy="602023"/>
          </a:xfrm>
        </p:grpSpPr>
        <p:sp>
          <p:nvSpPr>
            <p:cNvPr id="191" name="Google Shape;1364;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2" name="Google Shape;1365;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3" name="Google Shape;1366;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4" name="Google Shape;1367;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5" name="Google Shape;1368;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6" name="Google Shape;1369;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7" name="Google Shape;1370;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grpSp>
        <p:nvGrpSpPr>
          <p:cNvPr id="198" name="Google Shape;1371;p39"/>
          <p:cNvGrpSpPr/>
          <p:nvPr/>
        </p:nvGrpSpPr>
        <p:grpSpPr>
          <a:xfrm>
            <a:off x="6679377" y="1943874"/>
            <a:ext cx="76825" cy="76800"/>
            <a:chOff x="3104875" y="1099400"/>
            <a:chExt cx="76825" cy="76800"/>
          </a:xfrm>
        </p:grpSpPr>
        <p:sp>
          <p:nvSpPr>
            <p:cNvPr id="199"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00"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sp>
        <p:nvSpPr>
          <p:cNvPr id="201" name="Subtitle 6"/>
          <p:cNvSpPr txBox="1">
            <a:spLocks/>
          </p:cNvSpPr>
          <p:nvPr/>
        </p:nvSpPr>
        <p:spPr>
          <a:xfrm>
            <a:off x="4553743" y="2598680"/>
            <a:ext cx="2095200"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id-ID" sz="1600" dirty="0" smtClean="0">
                <a:solidFill>
                  <a:schemeClr val="accent1"/>
                </a:solidFill>
              </a:rPr>
              <a:t>Membentuk</a:t>
            </a:r>
          </a:p>
          <a:p>
            <a:r>
              <a:rPr lang="id-ID" sz="1600" dirty="0" smtClean="0">
                <a:solidFill>
                  <a:schemeClr val="accent1"/>
                </a:solidFill>
              </a:rPr>
              <a:t>Konsesus</a:t>
            </a:r>
            <a:endParaRPr lang="id-ID" sz="1600"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anim calcmode="lin" valueType="num">
                                      <p:cBhvr>
                                        <p:cTn id="8" dur="1000" fill="hold"/>
                                        <p:tgtEl>
                                          <p:spTgt spid="134"/>
                                        </p:tgtEl>
                                        <p:attrNameLst>
                                          <p:attrName>ppt_x</p:attrName>
                                        </p:attrNameLst>
                                      </p:cBhvr>
                                      <p:tavLst>
                                        <p:tav tm="0">
                                          <p:val>
                                            <p:strVal val="#ppt_x"/>
                                          </p:val>
                                        </p:tav>
                                        <p:tav tm="100000">
                                          <p:val>
                                            <p:strVal val="#ppt_x"/>
                                          </p:val>
                                        </p:tav>
                                      </p:tavLst>
                                    </p:anim>
                                    <p:anim calcmode="lin" valueType="num">
                                      <p:cBhvr>
                                        <p:cTn id="9" dur="1000" fill="hold"/>
                                        <p:tgtEl>
                                          <p:spTgt spid="1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fade">
                                      <p:cBhvr>
                                        <p:cTn id="17" dur="1000"/>
                                        <p:tgtEl>
                                          <p:spTgt spid="179"/>
                                        </p:tgtEl>
                                      </p:cBhvr>
                                    </p:animEffect>
                                    <p:anim calcmode="lin" valueType="num">
                                      <p:cBhvr>
                                        <p:cTn id="18" dur="1000" fill="hold"/>
                                        <p:tgtEl>
                                          <p:spTgt spid="179"/>
                                        </p:tgtEl>
                                        <p:attrNameLst>
                                          <p:attrName>ppt_x</p:attrName>
                                        </p:attrNameLst>
                                      </p:cBhvr>
                                      <p:tavLst>
                                        <p:tav tm="0">
                                          <p:val>
                                            <p:strVal val="#ppt_x"/>
                                          </p:val>
                                        </p:tav>
                                        <p:tav tm="100000">
                                          <p:val>
                                            <p:strVal val="#ppt_x"/>
                                          </p:val>
                                        </p:tav>
                                      </p:tavLst>
                                    </p:anim>
                                    <p:anim calcmode="lin" valueType="num">
                                      <p:cBhvr>
                                        <p:cTn id="19" dur="1000" fill="hold"/>
                                        <p:tgtEl>
                                          <p:spTgt spid="17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6">
                                            <p:txEl>
                                              <p:pRg st="0" end="0"/>
                                            </p:txEl>
                                          </p:spTgt>
                                        </p:tgtEl>
                                        <p:attrNameLst>
                                          <p:attrName>style.visibility</p:attrName>
                                        </p:attrNameLst>
                                      </p:cBhvr>
                                      <p:to>
                                        <p:strVal val="visible"/>
                                      </p:to>
                                    </p:set>
                                    <p:animEffect transition="in" filter="fade">
                                      <p:cBhvr>
                                        <p:cTn id="22" dur="1000"/>
                                        <p:tgtEl>
                                          <p:spTgt spid="186">
                                            <p:txEl>
                                              <p:pRg st="0" end="0"/>
                                            </p:txEl>
                                          </p:spTgt>
                                        </p:tgtEl>
                                      </p:cBhvr>
                                    </p:animEffect>
                                    <p:anim calcmode="lin" valueType="num">
                                      <p:cBhvr>
                                        <p:cTn id="23" dur="1000" fill="hold"/>
                                        <p:tgtEl>
                                          <p:spTgt spid="186">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8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6">
                                            <p:txEl>
                                              <p:pRg st="1" end="1"/>
                                            </p:txEl>
                                          </p:spTgt>
                                        </p:tgtEl>
                                        <p:attrNameLst>
                                          <p:attrName>style.visibility</p:attrName>
                                        </p:attrNameLst>
                                      </p:cBhvr>
                                      <p:to>
                                        <p:strVal val="visible"/>
                                      </p:to>
                                    </p:set>
                                    <p:animEffect transition="in" filter="fade">
                                      <p:cBhvr>
                                        <p:cTn id="29" dur="1000"/>
                                        <p:tgtEl>
                                          <p:spTgt spid="186">
                                            <p:txEl>
                                              <p:pRg st="1" end="1"/>
                                            </p:txEl>
                                          </p:spTgt>
                                        </p:tgtEl>
                                      </p:cBhvr>
                                    </p:animEffect>
                                    <p:anim calcmode="lin" valueType="num">
                                      <p:cBhvr>
                                        <p:cTn id="30" dur="1000" fill="hold"/>
                                        <p:tgtEl>
                                          <p:spTgt spid="186">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8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wipe(down)">
                                      <p:cBhvr>
                                        <p:cTn id="36" dur="500"/>
                                        <p:tgtEl>
                                          <p:spTgt spid="135"/>
                                        </p:tgtEl>
                                      </p:cBhvr>
                                    </p:animEffect>
                                  </p:childTnLst>
                                </p:cTn>
                              </p:par>
                              <p:par>
                                <p:cTn id="37" presetID="22" presetClass="entr" presetSubtype="4" fill="hold" nodeType="with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down)">
                                      <p:cBhvr>
                                        <p:cTn id="39" dur="500"/>
                                        <p:tgtEl>
                                          <p:spTgt spid="15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7">
                                            <p:txEl>
                                              <p:pRg st="0" end="0"/>
                                            </p:txEl>
                                          </p:spTgt>
                                        </p:tgtEl>
                                        <p:attrNameLst>
                                          <p:attrName>style.visibility</p:attrName>
                                        </p:attrNameLst>
                                      </p:cBhvr>
                                      <p:to>
                                        <p:strVal val="visible"/>
                                      </p:to>
                                    </p:set>
                                    <p:animEffect transition="in" filter="wipe(down)">
                                      <p:cBhvr>
                                        <p:cTn id="42" dur="500"/>
                                        <p:tgtEl>
                                          <p:spTgt spid="18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7">
                                            <p:txEl>
                                              <p:pRg st="1" end="1"/>
                                            </p:txEl>
                                          </p:spTgt>
                                        </p:tgtEl>
                                        <p:attrNameLst>
                                          <p:attrName>style.visibility</p:attrName>
                                        </p:attrNameLst>
                                      </p:cBhvr>
                                      <p:to>
                                        <p:strVal val="visible"/>
                                      </p:to>
                                    </p:set>
                                    <p:animEffect transition="in" filter="wipe(down)">
                                      <p:cBhvr>
                                        <p:cTn id="47" dur="500"/>
                                        <p:tgtEl>
                                          <p:spTgt spid="18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par>
                                <p:cTn id="53" presetID="22" presetClass="entr" presetSubtype="4" fill="hold" nodeType="withEffect">
                                  <p:stCondLst>
                                    <p:cond delay="0"/>
                                  </p:stCondLst>
                                  <p:childTnLst>
                                    <p:set>
                                      <p:cBhvr>
                                        <p:cTn id="54" dur="1" fill="hold">
                                          <p:stCondLst>
                                            <p:cond delay="0"/>
                                          </p:stCondLst>
                                        </p:cTn>
                                        <p:tgtEl>
                                          <p:spTgt spid="190"/>
                                        </p:tgtEl>
                                        <p:attrNameLst>
                                          <p:attrName>style.visibility</p:attrName>
                                        </p:attrNameLst>
                                      </p:cBhvr>
                                      <p:to>
                                        <p:strVal val="visible"/>
                                      </p:to>
                                    </p:set>
                                    <p:animEffect transition="in" filter="wipe(down)">
                                      <p:cBhvr>
                                        <p:cTn id="55" dur="500"/>
                                        <p:tgtEl>
                                          <p:spTgt spid="190"/>
                                        </p:tgtEl>
                                      </p:cBhvr>
                                    </p:animEffect>
                                  </p:childTnLst>
                                </p:cTn>
                              </p:par>
                              <p:par>
                                <p:cTn id="56" presetID="22" presetClass="entr" presetSubtype="4"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wipe(down)">
                                      <p:cBhvr>
                                        <p:cTn id="58" dur="500"/>
                                        <p:tgtEl>
                                          <p:spTgt spid="19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01"/>
                                        </p:tgtEl>
                                        <p:attrNameLst>
                                          <p:attrName>style.visibility</p:attrName>
                                        </p:attrNameLst>
                                      </p:cBhvr>
                                      <p:to>
                                        <p:strVal val="visible"/>
                                      </p:to>
                                    </p:set>
                                    <p:animEffect transition="in" filter="wipe(down)">
                                      <p:cBhvr>
                                        <p:cTn id="61" dur="500"/>
                                        <p:tgtEl>
                                          <p:spTgt spid="20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6"/>
                                        </p:tgtEl>
                                        <p:attrNameLst>
                                          <p:attrName>style.visibility</p:attrName>
                                        </p:attrNameLst>
                                      </p:cBhvr>
                                      <p:to>
                                        <p:strVal val="visible"/>
                                      </p:to>
                                    </p:set>
                                    <p:animEffect transition="in" filter="fade">
                                      <p:cBhvr>
                                        <p:cTn id="66" dur="500"/>
                                        <p:tgtEl>
                                          <p:spTgt spid="136"/>
                                        </p:tgtEl>
                                      </p:cBhvr>
                                    </p:animEffect>
                                  </p:childTnLst>
                                </p:cTn>
                              </p:par>
                              <p:par>
                                <p:cTn id="67" presetID="10" presetClass="entr" presetSubtype="0" fill="hold" nodeType="withEffect">
                                  <p:stCondLst>
                                    <p:cond delay="0"/>
                                  </p:stCondLst>
                                  <p:childTnLst>
                                    <p:set>
                                      <p:cBhvr>
                                        <p:cTn id="68" dur="1" fill="hold">
                                          <p:stCondLst>
                                            <p:cond delay="0"/>
                                          </p:stCondLst>
                                        </p:cTn>
                                        <p:tgtEl>
                                          <p:spTgt spid="168"/>
                                        </p:tgtEl>
                                        <p:attrNameLst>
                                          <p:attrName>style.visibility</p:attrName>
                                        </p:attrNameLst>
                                      </p:cBhvr>
                                      <p:to>
                                        <p:strVal val="visible"/>
                                      </p:to>
                                    </p:set>
                                    <p:animEffect transition="in" filter="fade">
                                      <p:cBhvr>
                                        <p:cTn id="69" dur="500"/>
                                        <p:tgtEl>
                                          <p:spTgt spid="168"/>
                                        </p:tgtEl>
                                      </p:cBhvr>
                                    </p:animEffect>
                                  </p:childTnLst>
                                </p:cTn>
                              </p:par>
                              <p:par>
                                <p:cTn id="70" presetID="10" presetClass="entr" presetSubtype="0" fill="hold" nodeType="withEffect">
                                  <p:stCondLst>
                                    <p:cond delay="0"/>
                                  </p:stCondLst>
                                  <p:childTnLst>
                                    <p:set>
                                      <p:cBhvr>
                                        <p:cTn id="71" dur="1" fill="hold">
                                          <p:stCondLst>
                                            <p:cond delay="0"/>
                                          </p:stCondLst>
                                        </p:cTn>
                                        <p:tgtEl>
                                          <p:spTgt spid="176"/>
                                        </p:tgtEl>
                                        <p:attrNameLst>
                                          <p:attrName>style.visibility</p:attrName>
                                        </p:attrNameLst>
                                      </p:cBhvr>
                                      <p:to>
                                        <p:strVal val="visible"/>
                                      </p:to>
                                    </p:set>
                                    <p:animEffect transition="in" filter="fade">
                                      <p:cBhvr>
                                        <p:cTn id="72" dur="500"/>
                                        <p:tgtEl>
                                          <p:spTgt spid="17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8">
                                            <p:txEl>
                                              <p:pRg st="0" end="0"/>
                                            </p:txEl>
                                          </p:spTgt>
                                        </p:tgtEl>
                                        <p:attrNameLst>
                                          <p:attrName>style.visibility</p:attrName>
                                        </p:attrNameLst>
                                      </p:cBhvr>
                                      <p:to>
                                        <p:strVal val="visible"/>
                                      </p:to>
                                    </p:set>
                                    <p:animEffect transition="in" filter="fade">
                                      <p:cBhvr>
                                        <p:cTn id="75" dur="500"/>
                                        <p:tgtEl>
                                          <p:spTgt spid="1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86" grpId="0" build="p"/>
      <p:bldP spid="187" grpId="0" build="p"/>
      <p:bldP spid="188" grpId="0" build="p"/>
      <p:bldP spid="189" grpId="0" animBg="1"/>
      <p:bldP spid="2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12" name="Google Shape;2052;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smtClean="0">
                <a:solidFill>
                  <a:schemeClr val="accent1"/>
                </a:solidFill>
              </a:rPr>
              <a:t>Kelebihan Komunikasi Interpersonal</a:t>
            </a:r>
            <a:endParaRPr sz="2400" dirty="0">
              <a:solidFill>
                <a:schemeClr val="accent1"/>
              </a:solidFill>
            </a:endParaRPr>
          </a:p>
        </p:txBody>
      </p:sp>
      <p:sp>
        <p:nvSpPr>
          <p:cNvPr id="114" name="Google Shape;2054;p59"/>
          <p:cNvSpPr txBox="1"/>
          <p:nvPr/>
        </p:nvSpPr>
        <p:spPr>
          <a:xfrm>
            <a:off x="1836872"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smtClean="0">
                <a:solidFill>
                  <a:schemeClr val="dk1"/>
                </a:solidFill>
                <a:latin typeface="Montserrat Black"/>
                <a:ea typeface="Montserrat Black"/>
                <a:cs typeface="Montserrat Black"/>
                <a:sym typeface="Montserrat Black"/>
              </a:rPr>
              <a:t>1</a:t>
            </a:r>
            <a:endParaRPr sz="2100" dirty="0">
              <a:solidFill>
                <a:schemeClr val="dk1"/>
              </a:solidFill>
              <a:latin typeface="Montserrat Black"/>
              <a:ea typeface="Montserrat Black"/>
              <a:cs typeface="Montserrat Black"/>
              <a:sym typeface="Montserrat Black"/>
            </a:endParaRPr>
          </a:p>
        </p:txBody>
      </p:sp>
      <p:sp>
        <p:nvSpPr>
          <p:cNvPr id="115" name="Google Shape;2055;p59"/>
          <p:cNvSpPr txBox="1"/>
          <p:nvPr/>
        </p:nvSpPr>
        <p:spPr>
          <a:xfrm>
            <a:off x="3748324"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smtClean="0">
                <a:solidFill>
                  <a:schemeClr val="dk1"/>
                </a:solidFill>
                <a:latin typeface="Montserrat Black"/>
                <a:ea typeface="Montserrat Black"/>
                <a:cs typeface="Montserrat Black"/>
                <a:sym typeface="Montserrat Black"/>
              </a:rPr>
              <a:t>2</a:t>
            </a:r>
            <a:endParaRPr sz="2100" dirty="0">
              <a:solidFill>
                <a:schemeClr val="dk1"/>
              </a:solidFill>
              <a:latin typeface="Montserrat Black"/>
              <a:ea typeface="Montserrat Black"/>
              <a:cs typeface="Montserrat Black"/>
              <a:sym typeface="Montserrat Black"/>
            </a:endParaRPr>
          </a:p>
        </p:txBody>
      </p:sp>
      <p:sp>
        <p:nvSpPr>
          <p:cNvPr id="116" name="Google Shape;2056;p59"/>
          <p:cNvSpPr txBox="1"/>
          <p:nvPr/>
        </p:nvSpPr>
        <p:spPr>
          <a:xfrm>
            <a:off x="3748324" y="1565747"/>
            <a:ext cx="19203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dirty="0" smtClean="0">
                <a:solidFill>
                  <a:schemeClr val="dk1"/>
                </a:solidFill>
                <a:latin typeface="Montserrat"/>
                <a:ea typeface="Montserrat"/>
                <a:cs typeface="Montserrat"/>
                <a:sym typeface="Montserrat"/>
              </a:rPr>
              <a:t>Memiliki Keterampilan</a:t>
            </a:r>
            <a:endParaRPr dirty="0">
              <a:solidFill>
                <a:schemeClr val="dk1"/>
              </a:solidFill>
              <a:latin typeface="Montserrat"/>
              <a:ea typeface="Montserrat"/>
              <a:cs typeface="Montserrat"/>
              <a:sym typeface="Montserrat"/>
            </a:endParaRPr>
          </a:p>
        </p:txBody>
      </p:sp>
      <p:sp>
        <p:nvSpPr>
          <p:cNvPr id="117" name="Google Shape;2057;p59"/>
          <p:cNvSpPr/>
          <p:nvPr/>
        </p:nvSpPr>
        <p:spPr>
          <a:xfrm rot="10800000">
            <a:off x="56654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58;p59"/>
          <p:cNvSpPr/>
          <p:nvPr/>
        </p:nvSpPr>
        <p:spPr>
          <a:xfrm rot="10800000">
            <a:off x="37539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59;p59"/>
          <p:cNvSpPr/>
          <p:nvPr/>
        </p:nvSpPr>
        <p:spPr>
          <a:xfrm rot="10800000">
            <a:off x="18424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60;p59"/>
          <p:cNvSpPr/>
          <p:nvPr/>
        </p:nvSpPr>
        <p:spPr>
          <a:xfrm rot="10800000">
            <a:off x="74899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61;p59"/>
          <p:cNvSpPr/>
          <p:nvPr/>
        </p:nvSpPr>
        <p:spPr>
          <a:xfrm rot="10800000">
            <a:off x="55810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62;p59"/>
          <p:cNvSpPr/>
          <p:nvPr/>
        </p:nvSpPr>
        <p:spPr>
          <a:xfrm rot="10800000">
            <a:off x="36720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63;p59"/>
          <p:cNvSpPr txBox="1"/>
          <p:nvPr/>
        </p:nvSpPr>
        <p:spPr>
          <a:xfrm>
            <a:off x="5659776"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smtClean="0">
                <a:solidFill>
                  <a:schemeClr val="dk1"/>
                </a:solidFill>
                <a:latin typeface="Montserrat Black"/>
                <a:ea typeface="Montserrat Black"/>
                <a:cs typeface="Montserrat Black"/>
                <a:sym typeface="Montserrat Black"/>
              </a:rPr>
              <a:t>3</a:t>
            </a:r>
            <a:endParaRPr sz="2100" dirty="0">
              <a:solidFill>
                <a:schemeClr val="dk1"/>
              </a:solidFill>
              <a:latin typeface="Montserrat Black"/>
              <a:ea typeface="Montserrat Black"/>
              <a:cs typeface="Montserrat Black"/>
              <a:sym typeface="Montserrat Black"/>
            </a:endParaRPr>
          </a:p>
        </p:txBody>
      </p:sp>
      <p:sp>
        <p:nvSpPr>
          <p:cNvPr id="126" name="Google Shape;2066;p59"/>
          <p:cNvSpPr txBox="1"/>
          <p:nvPr/>
        </p:nvSpPr>
        <p:spPr>
          <a:xfrm>
            <a:off x="1836872" y="3646100"/>
            <a:ext cx="192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dirty="0" smtClean="0">
                <a:solidFill>
                  <a:schemeClr val="dk1"/>
                </a:solidFill>
                <a:latin typeface="Montserrat"/>
                <a:ea typeface="Montserrat"/>
                <a:cs typeface="Montserrat"/>
                <a:sym typeface="Montserrat"/>
              </a:rPr>
              <a:t>Mempunyai Pengetahuan yang luas</a:t>
            </a:r>
            <a:endParaRPr dirty="0">
              <a:solidFill>
                <a:schemeClr val="dk1"/>
              </a:solidFill>
              <a:latin typeface="Montserrat"/>
              <a:ea typeface="Montserrat"/>
              <a:cs typeface="Montserrat"/>
              <a:sym typeface="Montserrat"/>
            </a:endParaRPr>
          </a:p>
        </p:txBody>
      </p:sp>
      <p:sp>
        <p:nvSpPr>
          <p:cNvPr id="127" name="Google Shape;2067;p59"/>
          <p:cNvSpPr txBox="1"/>
          <p:nvPr/>
        </p:nvSpPr>
        <p:spPr>
          <a:xfrm>
            <a:off x="5676733" y="3646100"/>
            <a:ext cx="192030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dirty="0" smtClean="0">
                <a:solidFill>
                  <a:schemeClr val="dk1"/>
                </a:solidFill>
                <a:latin typeface="Montserrat"/>
                <a:ea typeface="Montserrat"/>
                <a:cs typeface="Montserrat"/>
                <a:sym typeface="Montserrat"/>
              </a:rPr>
              <a:t>Memiliki Motivasi yang bertenaga</a:t>
            </a:r>
            <a:endParaRPr dirty="0">
              <a:solidFill>
                <a:schemeClr val="dk1"/>
              </a:solidFill>
              <a:latin typeface="Montserrat"/>
              <a:ea typeface="Montserrat"/>
              <a:cs typeface="Montserrat"/>
              <a:sym typeface="Montserrat"/>
            </a:endParaRPr>
          </a:p>
        </p:txBody>
      </p:sp>
      <p:grpSp>
        <p:nvGrpSpPr>
          <p:cNvPr id="18" name="Group 17"/>
          <p:cNvGrpSpPr/>
          <p:nvPr/>
        </p:nvGrpSpPr>
        <p:grpSpPr>
          <a:xfrm>
            <a:off x="2307774" y="2182008"/>
            <a:ext cx="783600" cy="903900"/>
            <a:chOff x="7047377" y="2569898"/>
            <a:chExt cx="783600" cy="903900"/>
          </a:xfrm>
        </p:grpSpPr>
        <p:sp>
          <p:nvSpPr>
            <p:cNvPr id="110" name="Google Shape;2050;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2068;p59"/>
            <p:cNvGrpSpPr/>
            <p:nvPr/>
          </p:nvGrpSpPr>
          <p:grpSpPr>
            <a:xfrm>
              <a:off x="7225927" y="2753510"/>
              <a:ext cx="426501" cy="536674"/>
              <a:chOff x="2636386" y="3145176"/>
              <a:chExt cx="478408" cy="601990"/>
            </a:xfrm>
          </p:grpSpPr>
          <p:sp>
            <p:nvSpPr>
              <p:cNvPr id="129" name="Google Shape;2069;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70;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71;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72;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73;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roup 16"/>
          <p:cNvGrpSpPr/>
          <p:nvPr/>
        </p:nvGrpSpPr>
        <p:grpSpPr>
          <a:xfrm>
            <a:off x="6235362" y="2161680"/>
            <a:ext cx="783600" cy="903900"/>
            <a:chOff x="1313022" y="2263800"/>
            <a:chExt cx="783600" cy="903900"/>
          </a:xfrm>
        </p:grpSpPr>
        <p:sp>
          <p:nvSpPr>
            <p:cNvPr id="108" name="Google Shape;2048;p59"/>
            <p:cNvSpPr/>
            <p:nvPr/>
          </p:nvSpPr>
          <p:spPr>
            <a:xfrm rot="5400000">
              <a:off x="1252872"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2074;p59"/>
            <p:cNvGrpSpPr/>
            <p:nvPr/>
          </p:nvGrpSpPr>
          <p:grpSpPr>
            <a:xfrm>
              <a:off x="1436204" y="2514105"/>
              <a:ext cx="537236" cy="403289"/>
              <a:chOff x="5351113" y="3220301"/>
              <a:chExt cx="602620" cy="452372"/>
            </a:xfrm>
          </p:grpSpPr>
          <p:sp>
            <p:nvSpPr>
              <p:cNvPr id="135" name="Google Shape;2075;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76;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77;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78;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79;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80;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81;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82;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83;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84;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85;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86;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87;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88;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89;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90;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91;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92;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93;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roup 19"/>
          <p:cNvGrpSpPr/>
          <p:nvPr/>
        </p:nvGrpSpPr>
        <p:grpSpPr>
          <a:xfrm>
            <a:off x="4316674" y="2569898"/>
            <a:ext cx="783600" cy="903900"/>
            <a:chOff x="3224474" y="2569898"/>
            <a:chExt cx="783600" cy="903900"/>
          </a:xfrm>
        </p:grpSpPr>
        <p:sp>
          <p:nvSpPr>
            <p:cNvPr id="111" name="Google Shape;2051;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2094;p59"/>
            <p:cNvGrpSpPr/>
            <p:nvPr/>
          </p:nvGrpSpPr>
          <p:grpSpPr>
            <a:xfrm>
              <a:off x="3347922" y="2778777"/>
              <a:ext cx="536704" cy="486141"/>
              <a:chOff x="6046403" y="3173534"/>
              <a:chExt cx="602023" cy="545307"/>
            </a:xfrm>
          </p:grpSpPr>
          <p:sp>
            <p:nvSpPr>
              <p:cNvPr id="155" name="Google Shape;2095;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096;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097;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098;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099;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100;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101;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102;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103;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104;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 name="Google Shape;2124;p59"/>
          <p:cNvGrpSpPr/>
          <p:nvPr/>
        </p:nvGrpSpPr>
        <p:grpSpPr>
          <a:xfrm>
            <a:off x="1011700" y="1197775"/>
            <a:ext cx="76825" cy="76800"/>
            <a:chOff x="3104875" y="1099400"/>
            <a:chExt cx="76825" cy="76800"/>
          </a:xfrm>
        </p:grpSpPr>
        <p:sp>
          <p:nvSpPr>
            <p:cNvPr id="185" name="Google Shape;2125;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126;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2127;p59"/>
          <p:cNvGrpSpPr/>
          <p:nvPr/>
        </p:nvGrpSpPr>
        <p:grpSpPr>
          <a:xfrm>
            <a:off x="6556775" y="821850"/>
            <a:ext cx="76825" cy="76800"/>
            <a:chOff x="3104875" y="1099400"/>
            <a:chExt cx="76825" cy="76800"/>
          </a:xfrm>
        </p:grpSpPr>
        <p:sp>
          <p:nvSpPr>
            <p:cNvPr id="188" name="Google Shape;2128;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129;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2130;p59"/>
          <p:cNvGrpSpPr/>
          <p:nvPr/>
        </p:nvGrpSpPr>
        <p:grpSpPr>
          <a:xfrm>
            <a:off x="8241300" y="4197150"/>
            <a:ext cx="76825" cy="76800"/>
            <a:chOff x="3104875" y="1099400"/>
            <a:chExt cx="76825" cy="76800"/>
          </a:xfrm>
        </p:grpSpPr>
        <p:sp>
          <p:nvSpPr>
            <p:cNvPr id="191" name="Google Shape;2131;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132;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 name="Google Shape;2133;p59"/>
          <p:cNvPicPr preferRelativeResize="0"/>
          <p:nvPr/>
        </p:nvPicPr>
        <p:blipFill rotWithShape="1">
          <a:blip r:embed="rId3">
            <a:alphaModFix/>
          </a:blip>
          <a:srcRect l="18647" t="7960" r="8852" b="8336"/>
          <a:stretch/>
        </p:blipFill>
        <p:spPr>
          <a:xfrm rot="-1406513">
            <a:off x="4066095" y="4761887"/>
            <a:ext cx="1175233" cy="763227"/>
          </a:xfrm>
          <a:prstGeom prst="rect">
            <a:avLst/>
          </a:prstGeom>
          <a:noFill/>
          <a:ln>
            <a:noFill/>
          </a:ln>
        </p:spPr>
      </p:pic>
      <p:pic>
        <p:nvPicPr>
          <p:cNvPr id="194" name="Google Shape;2134;p59"/>
          <p:cNvPicPr preferRelativeResize="0"/>
          <p:nvPr/>
        </p:nvPicPr>
        <p:blipFill rotWithShape="1">
          <a:blip r:embed="rId4">
            <a:alphaModFix/>
          </a:blip>
          <a:srcRect l="22009" r="18455"/>
          <a:stretch/>
        </p:blipFill>
        <p:spPr>
          <a:xfrm rot="1913061">
            <a:off x="7604993" y="32412"/>
            <a:ext cx="861581" cy="814058"/>
          </a:xfrm>
          <a:prstGeom prst="rect">
            <a:avLst/>
          </a:prstGeom>
          <a:noFill/>
          <a:ln>
            <a:noFill/>
          </a:ln>
        </p:spPr>
      </p:pic>
      <p:pic>
        <p:nvPicPr>
          <p:cNvPr id="195" name="Google Shape;2135;p59"/>
          <p:cNvPicPr preferRelativeResize="0"/>
          <p:nvPr/>
        </p:nvPicPr>
        <p:blipFill rotWithShape="1">
          <a:blip r:embed="rId3">
            <a:alphaModFix/>
          </a:blip>
          <a:srcRect l="18647" t="7960" r="8852" b="8336"/>
          <a:stretch/>
        </p:blipFill>
        <p:spPr>
          <a:xfrm rot="9084173">
            <a:off x="160256" y="1108036"/>
            <a:ext cx="1175231" cy="763226"/>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7" name="Google Shape;1387;p40"/>
          <p:cNvPicPr preferRelativeResize="0"/>
          <p:nvPr/>
        </p:nvPicPr>
        <p:blipFill rotWithShape="1">
          <a:blip r:embed="rId3">
            <a:alphaModFix/>
          </a:blip>
          <a:srcRect l="24331" t="5721" r="23342" b="4591"/>
          <a:stretch/>
        </p:blipFill>
        <p:spPr>
          <a:xfrm rot="2268302">
            <a:off x="7291113" y="1869301"/>
            <a:ext cx="1857374" cy="1790699"/>
          </a:xfrm>
          <a:prstGeom prst="rect">
            <a:avLst/>
          </a:prstGeom>
          <a:noFill/>
          <a:ln>
            <a:noFill/>
          </a:ln>
        </p:spPr>
      </p:pic>
      <p:pic>
        <p:nvPicPr>
          <p:cNvPr id="1390" name="Google Shape;1390;p40"/>
          <p:cNvPicPr preferRelativeResize="0"/>
          <p:nvPr/>
        </p:nvPicPr>
        <p:blipFill rotWithShape="1">
          <a:blip r:embed="rId4">
            <a:alphaModFix/>
          </a:blip>
          <a:srcRect l="15236" r="10474"/>
          <a:stretch/>
        </p:blipFill>
        <p:spPr>
          <a:xfrm rot="1220421">
            <a:off x="7916920" y="77818"/>
            <a:ext cx="1552575" cy="1390851"/>
          </a:xfrm>
          <a:prstGeom prst="rect">
            <a:avLst/>
          </a:prstGeom>
          <a:noFill/>
          <a:ln>
            <a:noFill/>
          </a:ln>
        </p:spPr>
      </p:pic>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 18"/>
          <p:cNvGrpSpPr/>
          <p:nvPr/>
        </p:nvGrpSpPr>
        <p:grpSpPr>
          <a:xfrm>
            <a:off x="7074443" y="-79353"/>
            <a:ext cx="1837179" cy="898060"/>
            <a:chOff x="7074443" y="-79353"/>
            <a:chExt cx="1837179" cy="898060"/>
          </a:xfrm>
        </p:grpSpPr>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sp>
        <p:nvSpPr>
          <p:cNvPr id="25" name="Google Shape;2066;p59"/>
          <p:cNvSpPr txBox="1"/>
          <p:nvPr/>
        </p:nvSpPr>
        <p:spPr>
          <a:xfrm>
            <a:off x="949444" y="369677"/>
            <a:ext cx="2543055" cy="48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ID" b="1" dirty="0" smtClean="0">
                <a:solidFill>
                  <a:schemeClr val="dk1"/>
                </a:solidFill>
                <a:latin typeface="Montserrat"/>
                <a:ea typeface="Montserrat"/>
                <a:cs typeface="Montserrat"/>
                <a:sym typeface="Montserrat"/>
              </a:rPr>
              <a:t>Mempunyai Pengetahuan yang luas</a:t>
            </a:r>
            <a:endParaRPr b="1" dirty="0">
              <a:solidFill>
                <a:schemeClr val="dk1"/>
              </a:solidFill>
              <a:latin typeface="Montserrat"/>
              <a:ea typeface="Montserrat"/>
              <a:cs typeface="Montserrat"/>
              <a:sym typeface="Montserrat"/>
            </a:endParaRPr>
          </a:p>
        </p:txBody>
      </p:sp>
      <p:grpSp>
        <p:nvGrpSpPr>
          <p:cNvPr id="26" name="Group 25"/>
          <p:cNvGrpSpPr/>
          <p:nvPr/>
        </p:nvGrpSpPr>
        <p:grpSpPr>
          <a:xfrm>
            <a:off x="287080" y="301513"/>
            <a:ext cx="652720" cy="752927"/>
            <a:chOff x="7047377" y="2569898"/>
            <a:chExt cx="783600" cy="903900"/>
          </a:xfrm>
        </p:grpSpPr>
        <p:sp>
          <p:nvSpPr>
            <p:cNvPr id="27" name="Google Shape;2050;p59"/>
            <p:cNvSpPr/>
            <p:nvPr/>
          </p:nvSpPr>
          <p:spPr>
            <a:xfrm rot="5400000">
              <a:off x="6987227"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068;p59"/>
            <p:cNvGrpSpPr/>
            <p:nvPr/>
          </p:nvGrpSpPr>
          <p:grpSpPr>
            <a:xfrm>
              <a:off x="7225927" y="2753510"/>
              <a:ext cx="426501" cy="536674"/>
              <a:chOff x="2636386" y="3145176"/>
              <a:chExt cx="478408" cy="601990"/>
            </a:xfrm>
          </p:grpSpPr>
          <p:sp>
            <p:nvSpPr>
              <p:cNvPr id="29" name="Google Shape;2069;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0;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71;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2;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73;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Rectangle 4"/>
          <p:cNvSpPr/>
          <p:nvPr/>
        </p:nvSpPr>
        <p:spPr>
          <a:xfrm>
            <a:off x="416669" y="944661"/>
            <a:ext cx="7297286" cy="1323439"/>
          </a:xfrm>
          <a:prstGeom prst="rect">
            <a:avLst/>
          </a:prstGeom>
        </p:spPr>
        <p:txBody>
          <a:bodyPr wrap="square">
            <a:spAutoFit/>
          </a:bodyPr>
          <a:lstStyle/>
          <a:p>
            <a:r>
              <a:rPr lang="id-ID" dirty="0" smtClean="0">
                <a:solidFill>
                  <a:schemeClr val="accent1"/>
                </a:solidFill>
                <a:latin typeface="Calibri" panose="020F0502020204030204" pitchFamily="34" charset="0"/>
                <a:ea typeface="SimSun" panose="02010600030101010101" pitchFamily="2" charset="-122"/>
                <a:cs typeface="SimSun" panose="02010600030101010101" pitchFamily="2" charset="-122"/>
              </a:rPr>
              <a:t>             </a:t>
            </a:r>
            <a:r>
              <a:rPr lang="id-ID" sz="1600" dirty="0" smtClean="0">
                <a:solidFill>
                  <a:schemeClr val="accent1"/>
                </a:solidFill>
                <a:latin typeface="Calibri" panose="020F0502020204030204" pitchFamily="34" charset="0"/>
                <a:ea typeface="SimSun" panose="02010600030101010101" pitchFamily="2" charset="-122"/>
                <a:cs typeface="SimSun" panose="02010600030101010101" pitchFamily="2" charset="-122"/>
              </a:rPr>
              <a:t>Dalam </a:t>
            </a:r>
            <a:r>
              <a:rPr lang="id-ID" sz="1600" dirty="0">
                <a:solidFill>
                  <a:schemeClr val="accent1"/>
                </a:solidFill>
                <a:latin typeface="Calibri" panose="020F0502020204030204" pitchFamily="34" charset="0"/>
                <a:ea typeface="SimSun" panose="02010600030101010101" pitchFamily="2" charset="-122"/>
                <a:cs typeface="SimSun" panose="02010600030101010101" pitchFamily="2" charset="-122"/>
              </a:rPr>
              <a:t>melakukan komunikasi interpersonal perlu mempunyai pengetahuan luas. menggunakan pengetahuan yg dimiliki, maka memahami cara bekerja, komponen, prinsip, dan  hukum dalam proses komunikasi. tetapi tidak cukup hanya menggunakan berpengetahuan luas, karena perlu ditambah dengan skill atau keterampilan yg didapatkan melalui latihan.</a:t>
            </a:r>
            <a:endParaRPr lang="id-ID" dirty="0">
              <a:solidFill>
                <a:schemeClr val="accent1"/>
              </a:solidFill>
            </a:endParaRPr>
          </a:p>
        </p:txBody>
      </p:sp>
      <p:sp>
        <p:nvSpPr>
          <p:cNvPr id="35" name="Google Shape;2056;p59"/>
          <p:cNvSpPr txBox="1"/>
          <p:nvPr/>
        </p:nvSpPr>
        <p:spPr>
          <a:xfrm>
            <a:off x="1014292" y="2655072"/>
            <a:ext cx="1920300" cy="4845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id-ID" b="1" dirty="0" smtClean="0">
                <a:solidFill>
                  <a:schemeClr val="dk1"/>
                </a:solidFill>
                <a:latin typeface="Montserrat"/>
                <a:ea typeface="Montserrat"/>
                <a:cs typeface="Montserrat"/>
                <a:sym typeface="Montserrat"/>
              </a:rPr>
              <a:t>Memiliki Keterampilan</a:t>
            </a:r>
            <a:endParaRPr b="1" dirty="0">
              <a:solidFill>
                <a:schemeClr val="dk1"/>
              </a:solidFill>
              <a:latin typeface="Montserrat"/>
              <a:ea typeface="Montserrat"/>
              <a:cs typeface="Montserrat"/>
              <a:sym typeface="Montserrat"/>
            </a:endParaRPr>
          </a:p>
        </p:txBody>
      </p:sp>
      <p:grpSp>
        <p:nvGrpSpPr>
          <p:cNvPr id="36" name="Group 35"/>
          <p:cNvGrpSpPr/>
          <p:nvPr/>
        </p:nvGrpSpPr>
        <p:grpSpPr>
          <a:xfrm>
            <a:off x="396013" y="2497225"/>
            <a:ext cx="592157" cy="683066"/>
            <a:chOff x="3224474" y="2569898"/>
            <a:chExt cx="783600" cy="903900"/>
          </a:xfrm>
        </p:grpSpPr>
        <p:sp>
          <p:nvSpPr>
            <p:cNvPr id="37" name="Google Shape;2051;p59"/>
            <p:cNvSpPr/>
            <p:nvPr/>
          </p:nvSpPr>
          <p:spPr>
            <a:xfrm rot="5400000">
              <a:off x="3164324" y="2630048"/>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094;p59"/>
            <p:cNvGrpSpPr/>
            <p:nvPr/>
          </p:nvGrpSpPr>
          <p:grpSpPr>
            <a:xfrm>
              <a:off x="3347922" y="2778777"/>
              <a:ext cx="536704" cy="486141"/>
              <a:chOff x="6046403" y="3173534"/>
              <a:chExt cx="602023" cy="545307"/>
            </a:xfrm>
          </p:grpSpPr>
          <p:sp>
            <p:nvSpPr>
              <p:cNvPr id="39" name="Google Shape;2095;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96;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97;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98;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099;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00;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01;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02;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03;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04;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Rectangle 5"/>
          <p:cNvSpPr/>
          <p:nvPr/>
        </p:nvSpPr>
        <p:spPr>
          <a:xfrm>
            <a:off x="214978" y="3030130"/>
            <a:ext cx="7495431" cy="1815882"/>
          </a:xfrm>
          <a:prstGeom prst="rect">
            <a:avLst/>
          </a:prstGeom>
        </p:spPr>
        <p:txBody>
          <a:bodyPr wrap="square">
            <a:spAutoFit/>
          </a:bodyPr>
          <a:lstStyle/>
          <a:p>
            <a:r>
              <a:rPr lang="id-ID" sz="1600" dirty="0" smtClean="0">
                <a:solidFill>
                  <a:schemeClr val="accent1"/>
                </a:solidFill>
                <a:latin typeface="Calibri" panose="020F0502020204030204" pitchFamily="34" charset="0"/>
                <a:ea typeface="SimSun" panose="02010600030101010101" pitchFamily="2" charset="-122"/>
                <a:cs typeface="SimSun" panose="02010600030101010101" pitchFamily="2" charset="-122"/>
              </a:rPr>
              <a:t>              menjadi </a:t>
            </a:r>
            <a:r>
              <a:rPr lang="id-ID" sz="1600" dirty="0">
                <a:solidFill>
                  <a:schemeClr val="accent1"/>
                </a:solidFill>
                <a:latin typeface="Calibri" panose="020F0502020204030204" pitchFamily="34" charset="0"/>
                <a:ea typeface="SimSun" panose="02010600030101010101" pitchFamily="2" charset="-122"/>
                <a:cs typeface="SimSun" panose="02010600030101010101" pitchFamily="2" charset="-122"/>
              </a:rPr>
              <a:t>komunikator yg berkompetensi mengerti bagaimana cara menerjemahkan pengetahuan ke pada praktiknya atau keterampilan. Misalkan kita mampu menghafal apa saja karakteristik menjadi pendengar yang baik tetapi pada pelaksanaannya kita belum tentu dapat mempraktikkan hal tersebut menggunakan baik. dalam mengembangkan keterampilan perlu membutuhkan poly latihan dan  feedback dari orang lain agar kita memahami tindakan kita sesuai menggunakan yg dilaksanakan atau </a:t>
            </a:r>
            <a:r>
              <a:rPr lang="id-ID" sz="1600" dirty="0" smtClean="0">
                <a:solidFill>
                  <a:schemeClr val="accent1"/>
                </a:solidFill>
                <a:latin typeface="Calibri" panose="020F0502020204030204" pitchFamily="34" charset="0"/>
                <a:ea typeface="SimSun" panose="02010600030101010101" pitchFamily="2" charset="-122"/>
                <a:cs typeface="SimSun" panose="02010600030101010101" pitchFamily="2" charset="-122"/>
              </a:rPr>
              <a:t>tidak.</a:t>
            </a:r>
            <a:endParaRPr lang="id-ID" sz="1600"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3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406" name="Google Shape;1406;p41"/>
          <p:cNvPicPr preferRelativeResize="0"/>
          <p:nvPr/>
        </p:nvPicPr>
        <p:blipFill rotWithShape="1">
          <a:blip r:embed="rId3">
            <a:alphaModFix/>
          </a:blip>
          <a:srcRect l="26806" t="7660" r="25401" b="5390"/>
          <a:stretch/>
        </p:blipFill>
        <p:spPr>
          <a:xfrm>
            <a:off x="296036" y="4434486"/>
            <a:ext cx="1739952" cy="1780604"/>
          </a:xfrm>
          <a:prstGeom prst="rect">
            <a:avLst/>
          </a:prstGeom>
          <a:noFill/>
          <a:ln>
            <a:noFill/>
          </a:ln>
        </p:spPr>
      </p:pic>
      <p:pic>
        <p:nvPicPr>
          <p:cNvPr id="1407"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grpSp>
        <p:nvGrpSpPr>
          <p:cNvPr id="1413" name="Google Shape;1413;p41"/>
          <p:cNvGrpSpPr/>
          <p:nvPr/>
        </p:nvGrpSpPr>
        <p:grpSpPr>
          <a:xfrm>
            <a:off x="4870450" y="743250"/>
            <a:ext cx="76825" cy="76800"/>
            <a:chOff x="3104875" y="1099400"/>
            <a:chExt cx="76825" cy="76800"/>
          </a:xfrm>
        </p:grpSpPr>
        <p:sp>
          <p:nvSpPr>
            <p:cNvPr id="1414" name="Google Shape;1414;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p:cNvGrpSpPr/>
          <p:nvPr/>
        </p:nvGrpSpPr>
        <p:grpSpPr>
          <a:xfrm>
            <a:off x="7074443" y="-79353"/>
            <a:ext cx="1837179" cy="898060"/>
            <a:chOff x="7074443" y="-79353"/>
            <a:chExt cx="1837179" cy="898060"/>
          </a:xfrm>
        </p:grpSpPr>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sp>
        <p:nvSpPr>
          <p:cNvPr id="20" name="Google Shape;2067;p59"/>
          <p:cNvSpPr txBox="1"/>
          <p:nvPr/>
        </p:nvSpPr>
        <p:spPr>
          <a:xfrm>
            <a:off x="3054947" y="1502830"/>
            <a:ext cx="2083110" cy="48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sz="1600" b="1" dirty="0" smtClean="0">
                <a:solidFill>
                  <a:schemeClr val="accent1"/>
                </a:solidFill>
                <a:latin typeface="Montserrat"/>
                <a:ea typeface="Montserrat"/>
                <a:cs typeface="Montserrat"/>
                <a:sym typeface="Montserrat"/>
              </a:rPr>
              <a:t>Memiliki Motivasi yang bertenaga</a:t>
            </a:r>
            <a:endParaRPr sz="1600" b="1" dirty="0">
              <a:solidFill>
                <a:schemeClr val="accent1"/>
              </a:solidFill>
              <a:latin typeface="Montserrat"/>
              <a:ea typeface="Montserrat"/>
              <a:cs typeface="Montserrat"/>
              <a:sym typeface="Montserrat"/>
            </a:endParaRPr>
          </a:p>
        </p:txBody>
      </p:sp>
      <p:grpSp>
        <p:nvGrpSpPr>
          <p:cNvPr id="21" name="Group 20"/>
          <p:cNvGrpSpPr/>
          <p:nvPr/>
        </p:nvGrpSpPr>
        <p:grpSpPr>
          <a:xfrm>
            <a:off x="3583165" y="606057"/>
            <a:ext cx="783600" cy="903900"/>
            <a:chOff x="1313022" y="2263800"/>
            <a:chExt cx="783600" cy="903900"/>
          </a:xfrm>
        </p:grpSpPr>
        <p:sp>
          <p:nvSpPr>
            <p:cNvPr id="22" name="Google Shape;2048;p59"/>
            <p:cNvSpPr/>
            <p:nvPr/>
          </p:nvSpPr>
          <p:spPr>
            <a:xfrm rot="5400000">
              <a:off x="1252872" y="2323950"/>
              <a:ext cx="903900" cy="783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074;p59"/>
            <p:cNvGrpSpPr/>
            <p:nvPr/>
          </p:nvGrpSpPr>
          <p:grpSpPr>
            <a:xfrm>
              <a:off x="1436204" y="2514105"/>
              <a:ext cx="537236" cy="403289"/>
              <a:chOff x="5351113" y="3220301"/>
              <a:chExt cx="602620" cy="452372"/>
            </a:xfrm>
          </p:grpSpPr>
          <p:sp>
            <p:nvSpPr>
              <p:cNvPr id="24" name="Google Shape;2075;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76;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77;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78;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79;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80;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81;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82;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83;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4;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85;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86;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87;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88;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89;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90;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091;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092;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093;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Rectangle 2"/>
          <p:cNvSpPr/>
          <p:nvPr/>
        </p:nvSpPr>
        <p:spPr>
          <a:xfrm>
            <a:off x="1489094" y="2230510"/>
            <a:ext cx="5058229" cy="2308324"/>
          </a:xfrm>
          <a:prstGeom prst="rect">
            <a:avLst/>
          </a:prstGeom>
        </p:spPr>
        <p:txBody>
          <a:bodyPr wrap="square">
            <a:spAutoFit/>
          </a:bodyPr>
          <a:lstStyle/>
          <a:p>
            <a:pPr algn="ctr"/>
            <a:r>
              <a:rPr lang="id-ID" sz="1600" dirty="0" smtClean="0">
                <a:solidFill>
                  <a:schemeClr val="accent1"/>
                </a:solidFill>
                <a:latin typeface="Calibri" panose="020F0502020204030204" pitchFamily="34" charset="0"/>
                <a:ea typeface="SimSun" panose="02010600030101010101" pitchFamily="2" charset="-122"/>
                <a:cs typeface="SimSun" panose="02010600030101010101" pitchFamily="2" charset="-122"/>
              </a:rPr>
              <a:t>dalam </a:t>
            </a:r>
            <a:r>
              <a:rPr lang="id-ID" sz="1600" dirty="0">
                <a:solidFill>
                  <a:schemeClr val="accent1"/>
                </a:solidFill>
                <a:latin typeface="Calibri" panose="020F0502020204030204" pitchFamily="34" charset="0"/>
                <a:ea typeface="SimSun" panose="02010600030101010101" pitchFamily="2" charset="-122"/>
                <a:cs typeface="SimSun" panose="02010600030101010101" pitchFamily="2" charset="-122"/>
              </a:rPr>
              <a:t>berbagi keterampilan maka kita harus mempunyai asa atau motivasi yg kuat pada pelaksanaannya, kita wajib  yakin bahwa kita mempunyai kemampuan yg bisa dipergunakan dengan baik. menjadi contoh, kita sudah les atau kursus buat berbicara di depan umum  tetapi dalam praktiknya kita masih takut pada melakukannya, maka hal tadi menjadi hambatan dalam berbagi keterampilan. jika memiliki impian buat terhubung dengan orang lain maka kita bisa sebagai komunikator yg berkompetensi.</a:t>
            </a:r>
            <a:endParaRPr lang="id-ID" sz="1600" dirty="0">
              <a:solidFill>
                <a:schemeClr val="accen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pic>
        <p:nvPicPr>
          <p:cNvPr id="37" name="Google Shape;1406;p41"/>
          <p:cNvPicPr preferRelativeResize="0"/>
          <p:nvPr/>
        </p:nvPicPr>
        <p:blipFill rotWithShape="1">
          <a:blip r:embed="rId3">
            <a:alphaModFix/>
          </a:blip>
          <a:srcRect l="26806" t="7660" r="25401" b="5390"/>
          <a:stretch/>
        </p:blipFill>
        <p:spPr>
          <a:xfrm>
            <a:off x="7490185" y="3517507"/>
            <a:ext cx="1739952" cy="1780604"/>
          </a:xfrm>
          <a:prstGeom prst="rect">
            <a:avLst/>
          </a:prstGeom>
          <a:noFill/>
          <a:ln>
            <a:noFill/>
          </a:ln>
        </p:spPr>
      </p:pic>
      <p:pic>
        <p:nvPicPr>
          <p:cNvPr id="38" name="Google Shape;1407;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39" name="Google Shape;1408;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40" name="Google Shape;1409;p41"/>
          <p:cNvPicPr preferRelativeResize="0"/>
          <p:nvPr/>
        </p:nvPicPr>
        <p:blipFill rotWithShape="1">
          <a:blip r:embed="rId6">
            <a:alphaModFix/>
          </a:blip>
          <a:srcRect l="22009" r="18455"/>
          <a:stretch/>
        </p:blipFill>
        <p:spPr>
          <a:xfrm rot="3321565">
            <a:off x="7679139" y="3656263"/>
            <a:ext cx="652200" cy="616227"/>
          </a:xfrm>
          <a:prstGeom prst="rect">
            <a:avLst/>
          </a:prstGeom>
          <a:noFill/>
          <a:ln>
            <a:noFill/>
          </a:ln>
        </p:spPr>
      </p:pic>
      <p:grpSp>
        <p:nvGrpSpPr>
          <p:cNvPr id="41" name="Google Shape;1410;p41"/>
          <p:cNvGrpSpPr/>
          <p:nvPr/>
        </p:nvGrpSpPr>
        <p:grpSpPr>
          <a:xfrm>
            <a:off x="1241825" y="3080475"/>
            <a:ext cx="76825" cy="76800"/>
            <a:chOff x="3104875" y="1099400"/>
            <a:chExt cx="76825" cy="76800"/>
          </a:xfrm>
        </p:grpSpPr>
        <p:sp>
          <p:nvSpPr>
            <p:cNvPr id="42" name="Google Shape;1411;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2;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416;p41"/>
          <p:cNvGrpSpPr/>
          <p:nvPr/>
        </p:nvGrpSpPr>
        <p:grpSpPr>
          <a:xfrm>
            <a:off x="8200950" y="2715757"/>
            <a:ext cx="76825" cy="76800"/>
            <a:chOff x="3104875" y="1099400"/>
            <a:chExt cx="76825" cy="76800"/>
          </a:xfrm>
        </p:grpSpPr>
        <p:sp>
          <p:nvSpPr>
            <p:cNvPr id="48" name="Google Shape;1417;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8;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roup 49"/>
          <p:cNvGrpSpPr/>
          <p:nvPr/>
        </p:nvGrpSpPr>
        <p:grpSpPr>
          <a:xfrm>
            <a:off x="7074443" y="-79353"/>
            <a:ext cx="1837179" cy="898060"/>
            <a:chOff x="7074443" y="-79353"/>
            <a:chExt cx="1837179" cy="898060"/>
          </a:xfrm>
        </p:grpSpPr>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4443" y="141699"/>
              <a:ext cx="415742" cy="464358"/>
            </a:xfrm>
            <a:prstGeom prst="rect">
              <a:avLst/>
            </a:prstGeom>
          </p:spPr>
        </p:pic>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13955" y="-79353"/>
              <a:ext cx="1197667" cy="898060"/>
            </a:xfrm>
            <a:prstGeom prst="rect">
              <a:avLst/>
            </a:prstGeom>
          </p:spPr>
        </p:pic>
      </p:grpSp>
      <p:pic>
        <p:nvPicPr>
          <p:cNvPr id="53" name="Google Shape;1406;p41"/>
          <p:cNvPicPr preferRelativeResize="0"/>
          <p:nvPr/>
        </p:nvPicPr>
        <p:blipFill rotWithShape="1">
          <a:blip r:embed="rId3">
            <a:alphaModFix/>
          </a:blip>
          <a:srcRect l="26806" t="7660" r="25401" b="5390"/>
          <a:stretch/>
        </p:blipFill>
        <p:spPr>
          <a:xfrm>
            <a:off x="-182926" y="-683241"/>
            <a:ext cx="2519725" cy="2578596"/>
          </a:xfrm>
          <a:prstGeom prst="rect">
            <a:avLst/>
          </a:prstGeom>
          <a:noFill/>
          <a:ln>
            <a:noFill/>
          </a:ln>
        </p:spPr>
      </p:pic>
      <p:sp>
        <p:nvSpPr>
          <p:cNvPr id="4" name="Rectangle 3"/>
          <p:cNvSpPr/>
          <p:nvPr/>
        </p:nvSpPr>
        <p:spPr>
          <a:xfrm>
            <a:off x="2017486" y="1966416"/>
            <a:ext cx="5860556" cy="1015663"/>
          </a:xfrm>
          <a:prstGeom prst="rect">
            <a:avLst/>
          </a:prstGeom>
        </p:spPr>
        <p:txBody>
          <a:bodyPr wrap="square">
            <a:spAutoFit/>
          </a:bodyPr>
          <a:lstStyle/>
          <a:p>
            <a:r>
              <a:rPr lang="id-ID" sz="6000" b="1" dirty="0" smtClean="0">
                <a:solidFill>
                  <a:schemeClr val="accent1"/>
                </a:solidFill>
                <a:latin typeface="Calibri" panose="020F0502020204030204" pitchFamily="34" charset="0"/>
                <a:ea typeface="SimSun" panose="02010600030101010101" pitchFamily="2" charset="-122"/>
              </a:rPr>
              <a:t>TERIMAKASIH </a:t>
            </a:r>
            <a:r>
              <a:rPr lang="id-ID" sz="6000" b="1" i="1" dirty="0" smtClean="0">
                <a:solidFill>
                  <a:schemeClr val="accent1"/>
                </a:solidFill>
                <a:latin typeface="Calibri" panose="020F0502020204030204" pitchFamily="34" charset="0"/>
                <a:ea typeface="SimSun" panose="02010600030101010101" pitchFamily="2" charset="-122"/>
                <a:sym typeface="Wingdings" panose="05000000000000000000" pitchFamily="2" charset="2"/>
              </a:rPr>
              <a:t></a:t>
            </a:r>
          </a:p>
        </p:txBody>
      </p:sp>
      <p:sp>
        <p:nvSpPr>
          <p:cNvPr id="5" name="Rectangle 4"/>
          <p:cNvSpPr/>
          <p:nvPr/>
        </p:nvSpPr>
        <p:spPr>
          <a:xfrm>
            <a:off x="4123597" y="4849667"/>
            <a:ext cx="1473480" cy="307777"/>
          </a:xfrm>
          <a:prstGeom prst="rect">
            <a:avLst/>
          </a:prstGeom>
        </p:spPr>
        <p:txBody>
          <a:bodyPr wrap="none">
            <a:spAutoFit/>
          </a:bodyPr>
          <a:lstStyle/>
          <a:p>
            <a:r>
              <a:rPr lang="id-ID" sz="700" dirty="0" smtClean="0">
                <a:solidFill>
                  <a:schemeClr val="accent1"/>
                </a:solidFill>
              </a:rPr>
              <a:t>Uploaded in :</a:t>
            </a:r>
          </a:p>
          <a:p>
            <a:r>
              <a:rPr lang="id-ID" sz="700" dirty="0" smtClean="0">
                <a:solidFill>
                  <a:schemeClr val="accent1"/>
                </a:solidFill>
              </a:rPr>
              <a:t>https</a:t>
            </a:r>
            <a:r>
              <a:rPr lang="id-ID" sz="700" dirty="0">
                <a:solidFill>
                  <a:schemeClr val="accent1"/>
                </a:solidFill>
              </a:rPr>
              <a:t>://riskinurhadi20.netlify.app/</a:t>
            </a:r>
            <a:endParaRPr lang="id-ID" sz="700" dirty="0">
              <a:solidFill>
                <a:schemeClr val="accent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5126</TotalTime>
  <Words>457</Words>
  <Application>Microsoft Office PowerPoint</Application>
  <PresentationFormat>On-screen Show (16:9)</PresentationFormat>
  <Paragraphs>48</Paragraphs>
  <Slides>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SimSun</vt:lpstr>
      <vt:lpstr>Wingdings</vt:lpstr>
      <vt:lpstr>Montserrat Black</vt:lpstr>
      <vt:lpstr>Arial Rounded MT Bold</vt:lpstr>
      <vt:lpstr>Times New Roman</vt:lpstr>
      <vt:lpstr>Nunito Light</vt:lpstr>
      <vt:lpstr>Bebas Neue</vt:lpstr>
      <vt:lpstr>Montserrat</vt:lpstr>
      <vt:lpstr>Arial</vt:lpstr>
      <vt:lpstr>Anaheim</vt:lpstr>
      <vt:lpstr>Calibri</vt:lpstr>
      <vt:lpstr>Artificial Intelligence (AI) Technology Consulting by Slidesgo</vt:lpstr>
      <vt:lpstr>PowerPoint Presentation</vt:lpstr>
      <vt:lpstr>PowerPoint Presentation</vt:lpstr>
      <vt:lpstr>PowerPoint Presentation</vt:lpstr>
      <vt:lpstr>Fungsi Dan Tujuan Komunikasi Interpersonal </vt:lpstr>
      <vt:lpstr>Kelebihan Komunikasi Interpersonal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RISKI_NURHADI</dc:creator>
  <cp:lastModifiedBy>RISKI_NURHADI</cp:lastModifiedBy>
  <cp:revision>26</cp:revision>
  <dcterms:modified xsi:type="dcterms:W3CDTF">2022-12-07T07:55:48Z</dcterms:modified>
</cp:coreProperties>
</file>